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95" r:id="rId4"/>
    <p:sldMasterId id="2147483796" r:id="rId5"/>
    <p:sldMasterId id="2147483797" r:id="rId6"/>
    <p:sldMasterId id="2147483798" r:id="rId7"/>
    <p:sldMasterId id="214748379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Lst>
  <p:sldSz cy="5143500" cx="9144000"/>
  <p:notesSz cx="6858000" cy="9144000"/>
  <p:embeddedFontLst>
    <p:embeddedFont>
      <p:font typeface="Proxima Nova"/>
      <p:regular r:id="rId78"/>
      <p:bold r:id="rId79"/>
      <p:italic r:id="rId80"/>
      <p:boldItalic r:id="rId81"/>
    </p:embeddedFont>
    <p:embeddedFont>
      <p:font typeface="Overpass"/>
      <p:regular r:id="rId82"/>
      <p:bold r:id="rId83"/>
      <p:italic r:id="rId84"/>
      <p:boldItalic r:id="rId85"/>
    </p:embeddedFont>
    <p:embeddedFont>
      <p:font typeface="Overpass Light"/>
      <p:regular r:id="rId86"/>
      <p:bold r:id="rId87"/>
      <p:italic r:id="rId88"/>
      <p:boldItalic r:id="rId89"/>
    </p:embeddedFont>
    <p:embeddedFont>
      <p:font typeface="Quattrocento Sans"/>
      <p:regular r:id="rId90"/>
      <p:bold r:id="rId91"/>
      <p:italic r:id="rId92"/>
      <p:boldItalic r:id="rId93"/>
    </p:embeddedFont>
    <p:embeddedFont>
      <p:font typeface="Overpass SemiBold"/>
      <p:regular r:id="rId94"/>
      <p:bold r:id="rId95"/>
      <p:italic r:id="rId96"/>
      <p:boldItalic r:id="rId97"/>
    </p:embeddedFont>
    <p:embeddedFont>
      <p:font typeface="Open Sans"/>
      <p:regular r:id="rId98"/>
      <p:bold r:id="rId99"/>
      <p:italic r:id="rId100"/>
      <p:boldItalic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6625B03-3683-4AAA-9F95-8FA86AB789EC}">
  <a:tblStyle styleId="{86625B03-3683-4AAA-9F95-8FA86AB789E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1" Type="http://schemas.openxmlformats.org/officeDocument/2006/relationships/font" Target="fonts/OpenSans-boldItalic.fntdata"/><Relationship Id="rId100" Type="http://schemas.openxmlformats.org/officeDocument/2006/relationships/font" Target="fonts/OpenSans-italic.fntdata"/><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95" Type="http://schemas.openxmlformats.org/officeDocument/2006/relationships/font" Target="fonts/OverpassSemiBold-bold.fntdata"/><Relationship Id="rId94" Type="http://schemas.openxmlformats.org/officeDocument/2006/relationships/font" Target="fonts/OverpassSemiBold-regular.fntdata"/><Relationship Id="rId97" Type="http://schemas.openxmlformats.org/officeDocument/2006/relationships/font" Target="fonts/OverpassSemiBold-boldItalic.fntdata"/><Relationship Id="rId96" Type="http://schemas.openxmlformats.org/officeDocument/2006/relationships/font" Target="fonts/OverpassSemiBold-italic.fntdata"/><Relationship Id="rId11" Type="http://schemas.openxmlformats.org/officeDocument/2006/relationships/slide" Target="slides/slide2.xml"/><Relationship Id="rId99" Type="http://schemas.openxmlformats.org/officeDocument/2006/relationships/font" Target="fonts/OpenSans-bold.fntdata"/><Relationship Id="rId10" Type="http://schemas.openxmlformats.org/officeDocument/2006/relationships/slide" Target="slides/slide1.xml"/><Relationship Id="rId98" Type="http://schemas.openxmlformats.org/officeDocument/2006/relationships/font" Target="fonts/OpenSans-regular.fntdata"/><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font" Target="fonts/QuattrocentoSans-bold.fntdata"/><Relationship Id="rId90" Type="http://schemas.openxmlformats.org/officeDocument/2006/relationships/font" Target="fonts/QuattrocentoSans-regular.fntdata"/><Relationship Id="rId93" Type="http://schemas.openxmlformats.org/officeDocument/2006/relationships/font" Target="fonts/QuattrocentoSans-boldItalic.fntdata"/><Relationship Id="rId92" Type="http://schemas.openxmlformats.org/officeDocument/2006/relationships/font" Target="fonts/QuattrocentoSans-italic.fntdata"/><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 Id="rId84" Type="http://schemas.openxmlformats.org/officeDocument/2006/relationships/font" Target="fonts/Overpass-italic.fntdata"/><Relationship Id="rId83" Type="http://schemas.openxmlformats.org/officeDocument/2006/relationships/font" Target="fonts/Overpass-bold.fntdata"/><Relationship Id="rId86" Type="http://schemas.openxmlformats.org/officeDocument/2006/relationships/font" Target="fonts/OverpassLight-regular.fntdata"/><Relationship Id="rId85" Type="http://schemas.openxmlformats.org/officeDocument/2006/relationships/font" Target="fonts/Overpass-boldItalic.fntdata"/><Relationship Id="rId88" Type="http://schemas.openxmlformats.org/officeDocument/2006/relationships/font" Target="fonts/OverpassLight-italic.fntdata"/><Relationship Id="rId87" Type="http://schemas.openxmlformats.org/officeDocument/2006/relationships/font" Target="fonts/OverpassLight-bold.fntdata"/><Relationship Id="rId89" Type="http://schemas.openxmlformats.org/officeDocument/2006/relationships/font" Target="fonts/OverpassLight-boldItalic.fntdata"/><Relationship Id="rId80" Type="http://schemas.openxmlformats.org/officeDocument/2006/relationships/font" Target="fonts/ProximaNova-italic.fntdata"/><Relationship Id="rId82" Type="http://schemas.openxmlformats.org/officeDocument/2006/relationships/font" Target="fonts/Overpass-regular.fntdata"/><Relationship Id="rId81" Type="http://schemas.openxmlformats.org/officeDocument/2006/relationships/font" Target="fonts/ProximaNova-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font" Target="fonts/ProximaNova-bold.fntdata"/><Relationship Id="rId78" Type="http://schemas.openxmlformats.org/officeDocument/2006/relationships/font" Target="fonts/ProximaNova-regular.fntdata"/><Relationship Id="rId71" Type="http://schemas.openxmlformats.org/officeDocument/2006/relationships/slide" Target="slides/slide62.xml"/><Relationship Id="rId70" Type="http://schemas.openxmlformats.org/officeDocument/2006/relationships/slide" Target="slides/slide61.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openshift.com/enterprise/3.0/architecture/infrastructure_components/kubernetes_infrastructure.html#master" TargetMode="External"/><Relationship Id="rId3" Type="http://schemas.openxmlformats.org/officeDocument/2006/relationships/hyperlink" Target="https://docs.openshift.com/enterprise/3.0/admin_guide/configuring_authentication.html#identity-provider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openshift.com/enterprise/3.0/install_config/install/prerequisites.html#security-warning" TargetMode="External"/><Relationship Id="rId3" Type="http://schemas.openxmlformats.org/officeDocument/2006/relationships/hyperlink" Target="https://docs.openshift.com/enterprise/3.0/install_config/install/prerequisites.html#security-warning"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openshift.com/container-platform/3.3/admin_guide/managing_pods.html#admin-guide-deploying-an-egress-router-service" TargetMode="External"/><Relationship Id="rId3" Type="http://schemas.openxmlformats.org/officeDocument/2006/relationships/hyperlink" Target="https://docs.openshift.com/container-platform/3.3/admin_guide/managing_pods.html#admin-guide-limit-pod-access-egress" TargetMode="External"/><Relationship Id="rId4" Type="http://schemas.openxmlformats.org/officeDocument/2006/relationships/hyperlink" Target="https://docs.openshift.org/latest/architecture/additional_concepts/sdn.html" TargetMode="External"/><Relationship Id="rId5" Type="http://schemas.openxmlformats.org/officeDocument/2006/relationships/hyperlink" Target="https://docs.openshift.org/latest/architecture/additional_concepts/sdn.html" TargetMode="External"/><Relationship Id="rId6" Type="http://schemas.openxmlformats.org/officeDocument/2006/relationships/hyperlink" Target="http://developers.redhat.com/blog/2014/11/06/introducing-a-super-privileged-container-concept/" TargetMode="External"/><Relationship Id="rId7" Type="http://schemas.openxmlformats.org/officeDocument/2006/relationships/hyperlink" Target="http://developers.redhat.com/blog/2014/11/06/introducing-a-super-privileged-container-concept/"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hd.ws/hosted_files/kccncna17/46/ahmetb%20KubeCon%202017%20NA%20%E2%80%93%20Network%20Policies.pdf"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openshift.com/container-platform/4.1/nodes/pods/nodes-pods-secrets.html"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openshift.com/container-platform/4.1/networking/ingress-operator.html#nw-ingress-setting-a-custom-default-certificate_configuring-ingress" TargetMode="External"/><Relationship Id="rId3" Type="http://schemas.openxmlformats.org/officeDocument/2006/relationships/hyperlink" Target="https://docs.openshift.com/container-platform/4.1/networking/routes/secured-routes.html" TargetMode="External"/><Relationship Id="rId4" Type="http://schemas.openxmlformats.org/officeDocument/2006/relationships/hyperlink" Target="https://docs.openshift.com/container-platform/4.1/authentication/certificates/api-server.html" TargetMode="External"/><Relationship Id="rId11" Type="http://schemas.openxmlformats.org/officeDocument/2006/relationships/hyperlink" Target="https://blog.openshift.com/self-serviced-end-to-end-encryption-for-kubernetes-applications-part-2-a-practical-example/" TargetMode="External"/><Relationship Id="rId10" Type="http://schemas.openxmlformats.org/officeDocument/2006/relationships/hyperlink" Target="https://blog.openshift.com/self-serviced-end-to-end-encryption-approaches-for-applications-deployed-in-openshift/" TargetMode="External"/><Relationship Id="rId12" Type="http://schemas.openxmlformats.org/officeDocument/2006/relationships/hyperlink" Target="https://blog.openshift.com/self-serviced-end-to-end-encryption-for-kubernetes-applications-part-2-a-practical-example/" TargetMode="External"/><Relationship Id="rId9" Type="http://schemas.openxmlformats.org/officeDocument/2006/relationships/hyperlink" Target="https://blog.openshift.com/self-serviced-end-to-end-encryption-approaches-for-applications-deployed-in-openshift/" TargetMode="External"/><Relationship Id="rId5" Type="http://schemas.openxmlformats.org/officeDocument/2006/relationships/hyperlink" Target="https://docs.openshift.com/container-platform/4.1/registry/configuring-registry-operator.html" TargetMode="External"/><Relationship Id="rId6" Type="http://schemas.openxmlformats.org/officeDocument/2006/relationships/hyperlink" Target="https://docs.openshift.com/container-platform/4.1/networking/routes/secured-routes.html" TargetMode="External"/><Relationship Id="rId7" Type="http://schemas.openxmlformats.org/officeDocument/2006/relationships/hyperlink" Target="https://blog.openshift.com/requesting-and-installing-lets-encrypt-certificates-for-openshift-4/" TargetMode="External"/><Relationship Id="rId8" Type="http://schemas.openxmlformats.org/officeDocument/2006/relationships/hyperlink" Target="https://blog.openshift.com/requesting-and-installing-lets-encrypt-certificates-for-openshift-4/"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openshift.com/container-platform/4.1/logging/config/efk-logging-external.html" TargetMode="External"/><Relationship Id="rId3" Type="http://schemas.openxmlformats.org/officeDocument/2006/relationships/hyperlink" Target="https://docs.openshift.com/container-platform/4.1/logging/config/efk-logging-external.html"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openshift.org/latest/dev_guide/volumes.html" TargetMode="External"/><Relationship Id="rId3" Type="http://schemas.openxmlformats.org/officeDocument/2006/relationships/hyperlink" Target="https://docs.openshift.org/latest/dev_guide/volumes.html" TargetMode="External"/><Relationship Id="rId4" Type="http://schemas.openxmlformats.org/officeDocument/2006/relationships/hyperlink" Target="https://access.redhat.com/documentation/en/openshift-enterprise/version-3.0/openshift-enterprise-30-administrator-guide/#admin-guide-persistent-storage-nfs" TargetMode="External"/><Relationship Id="rId11" Type="http://schemas.openxmlformats.org/officeDocument/2006/relationships/hyperlink" Target="https://docs.openshift.org/latest/install_config/persistent_storage/pod_security_context.html" TargetMode="External"/><Relationship Id="rId10" Type="http://schemas.openxmlformats.org/officeDocument/2006/relationships/hyperlink" Target="https://access.redhat.com/documentation/en/openshift-enterprise/version-3.0/openshift-enterprise-30-rest-api-reference/#v1-rbdvolumesource" TargetMode="External"/><Relationship Id="rId12" Type="http://schemas.openxmlformats.org/officeDocument/2006/relationships/hyperlink" Target="https://docs.openshift.org/latest/install_config/persistent_storage/pod_security_context.html" TargetMode="External"/><Relationship Id="rId9" Type="http://schemas.openxmlformats.org/officeDocument/2006/relationships/hyperlink" Target="https://access.redhat.com/documentation/en/openshift-enterprise/version-3.0/openshift-enterprise-30-rest-api-reference/#v1-iscsivolumesource" TargetMode="External"/><Relationship Id="rId5" Type="http://schemas.openxmlformats.org/officeDocument/2006/relationships/hyperlink" Target="https://access.redhat.com/documentation/en/openshift-enterprise/version-3.0/openshift-enterprise-30-administrator-guide/#admin-guide-persistent-storage-nfs" TargetMode="External"/><Relationship Id="rId6" Type="http://schemas.openxmlformats.org/officeDocument/2006/relationships/hyperlink" Target="https://access.redhat.com/documentation/en/openshift-enterprise/version-3.0/openshift-enterprise-30-rest-api-reference/#v1-awselasticblockstorevolumesource" TargetMode="External"/><Relationship Id="rId7" Type="http://schemas.openxmlformats.org/officeDocument/2006/relationships/hyperlink" Target="https://access.redhat.com/documentation/en/openshift-enterprise/version-3.0/openshift-enterprise-30-rest-api-reference/#v1-gcepersistentdiskvolumesource" TargetMode="External"/><Relationship Id="rId8" Type="http://schemas.openxmlformats.org/officeDocument/2006/relationships/hyperlink" Target="https://access.redhat.com/documentation/en/openshift-enterprise/version-3.0/openshift-enterprise-30-rest-api-reference/#v1-glusterfsvolumesource"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aquasecurity/docker-bench" TargetMode="External"/><Relationship Id="rId3" Type="http://schemas.openxmlformats.org/officeDocument/2006/relationships/hyperlink" Target="https://github.com/aquasecurity/kube-bench"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iki.opendaylight.org/view/COE:Main"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photos/pElSkGRA2NU"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2VLjYUU"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2VLjYUU"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2VLjYUU"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Jx7T8B9eYuT-QTGwljNkDL58R6o1o2H0ok2wjZM7P_Q/edit?usp=sharing" TargetMode="Externa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vents.computing.co.uk/devopsexcellence/static/2017-winner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3" name="Shape 963"/>
        <p:cNvGrpSpPr/>
        <p:nvPr/>
      </p:nvGrpSpPr>
      <p:grpSpPr>
        <a:xfrm>
          <a:off x="0" y="0"/>
          <a:ext cx="0" cy="0"/>
          <a:chOff x="0" y="0"/>
          <a:chExt cx="0" cy="0"/>
        </a:xfrm>
      </p:grpSpPr>
      <p:sp>
        <p:nvSpPr>
          <p:cNvPr id="964" name="Google Shape;964;g5890489e4f_13_3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5890489e4f_13_3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1" name="Shape 1211"/>
        <p:cNvGrpSpPr/>
        <p:nvPr/>
      </p:nvGrpSpPr>
      <p:grpSpPr>
        <a:xfrm>
          <a:off x="0" y="0"/>
          <a:ext cx="0" cy="0"/>
          <a:chOff x="0" y="0"/>
          <a:chExt cx="0" cy="0"/>
        </a:xfrm>
      </p:grpSpPr>
      <p:sp>
        <p:nvSpPr>
          <p:cNvPr id="1212" name="Google Shape;1212;g58c85a9f41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58c85a9f41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2" name="Shape 1252"/>
        <p:cNvGrpSpPr/>
        <p:nvPr/>
      </p:nvGrpSpPr>
      <p:grpSpPr>
        <a:xfrm>
          <a:off x="0" y="0"/>
          <a:ext cx="0" cy="0"/>
          <a:chOff x="0" y="0"/>
          <a:chExt cx="0" cy="0"/>
        </a:xfrm>
      </p:grpSpPr>
      <p:sp>
        <p:nvSpPr>
          <p:cNvPr id="1253" name="Google Shape;1253;g4b17a12ea4_21_50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4b17a12ea4_21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0" name="Shape 1270"/>
        <p:cNvGrpSpPr/>
        <p:nvPr/>
      </p:nvGrpSpPr>
      <p:grpSpPr>
        <a:xfrm>
          <a:off x="0" y="0"/>
          <a:ext cx="0" cy="0"/>
          <a:chOff x="0" y="0"/>
          <a:chExt cx="0" cy="0"/>
        </a:xfrm>
      </p:grpSpPr>
      <p:sp>
        <p:nvSpPr>
          <p:cNvPr id="1271" name="Google Shape;1271;g5890489e4f_13_274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5890489e4f_13_2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a:solidFill>
                  <a:schemeClr val="dk1"/>
                </a:solidFill>
              </a:rPr>
              <a:t>Let’s take a look at the elements of the container lifecycle. </a:t>
            </a:r>
            <a:r>
              <a:rPr lang="en">
                <a:solidFill>
                  <a:schemeClr val="dk1"/>
                </a:solidFill>
              </a:rPr>
              <a:t>From the left of the diagram is input to the system. Ideally, any external content you pull into your pipeline should be from trusted sources, but application libraries may be introduced from unknown sources as well. Proactive content management is key to a secure model. </a:t>
            </a:r>
            <a:endParaRPr>
              <a:solidFill>
                <a:schemeClr val="dk1"/>
              </a:solidFill>
            </a:endParaRPr>
          </a:p>
          <a:p>
            <a:pPr indent="0" lvl="0" marL="0" rtl="0" algn="l">
              <a:lnSpc>
                <a:spcPct val="115000"/>
              </a:lnSpc>
              <a:spcBef>
                <a:spcPts val="600"/>
              </a:spcBef>
              <a:spcAft>
                <a:spcPts val="0"/>
              </a:spcAft>
              <a:buClr>
                <a:schemeClr val="dk1"/>
              </a:buClr>
              <a:buSzPts val="1100"/>
              <a:buFont typeface="Arial"/>
              <a:buNone/>
            </a:pPr>
            <a:r>
              <a:rPr lang="en">
                <a:solidFill>
                  <a:schemeClr val="dk1"/>
                </a:solidFill>
              </a:rPr>
              <a:t>Inspecting content metadata at the earliest stage provides a control point to validate content.</a:t>
            </a:r>
            <a:endParaRPr>
              <a:solidFill>
                <a:schemeClr val="dk1"/>
              </a:solidFill>
            </a:endParaRPr>
          </a:p>
          <a:p>
            <a:pPr indent="0" lvl="0" marL="0" rtl="0" algn="l">
              <a:lnSpc>
                <a:spcPct val="115000"/>
              </a:lnSpc>
              <a:spcBef>
                <a:spcPts val="600"/>
              </a:spcBef>
              <a:spcAft>
                <a:spcPts val="0"/>
              </a:spcAft>
              <a:buClr>
                <a:schemeClr val="dk1"/>
              </a:buClr>
              <a:buSzPts val="1100"/>
              <a:buFont typeface="Arial"/>
              <a:buNone/>
            </a:pPr>
            <a:r>
              <a:rPr lang="en">
                <a:solidFill>
                  <a:schemeClr val="dk1"/>
                </a:solidFill>
              </a:rPr>
              <a:t>Building and promoting to a private registry provides an opportunity to assign policy to ensure the system is secure. This includes checking signatures, code scans and open source licensing checks.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600"/>
              </a:spcBef>
              <a:spcAft>
                <a:spcPts val="0"/>
              </a:spcAft>
              <a:buClr>
                <a:schemeClr val="dk1"/>
              </a:buClr>
              <a:buSzPts val="1100"/>
              <a:buFont typeface="Arial"/>
              <a:buNone/>
            </a:pPr>
            <a:r>
              <a:rPr lang="en">
                <a:solidFill>
                  <a:schemeClr val="dk1"/>
                </a:solidFill>
              </a:rPr>
              <a:t>Content metadata introspection at this stage provides a control point to validate ingested content.</a:t>
            </a:r>
            <a:endParaRPr>
              <a:solidFill>
                <a:schemeClr val="dk1"/>
              </a:solidFill>
            </a:endParaRPr>
          </a:p>
          <a:p>
            <a:pPr indent="0" lvl="0" marL="0" rtl="0" algn="l">
              <a:lnSpc>
                <a:spcPct val="115000"/>
              </a:lnSpc>
              <a:spcBef>
                <a:spcPts val="600"/>
              </a:spcBef>
              <a:spcAft>
                <a:spcPts val="0"/>
              </a:spcAft>
              <a:buClr>
                <a:schemeClr val="dk1"/>
              </a:buClr>
              <a:buSzPts val="1100"/>
              <a:buFont typeface="Arial"/>
              <a:buNone/>
            </a:pPr>
            <a:r>
              <a:rPr lang="en">
                <a:solidFill>
                  <a:schemeClr val="dk1"/>
                </a:solidFill>
              </a:rPr>
              <a:t>Building and promoting to a private registry provides an opportunity to assign policy to ensure the system is secure. This includes checking signatures, code scans and open source licensing checks.</a:t>
            </a:r>
            <a:endParaRPr>
              <a:solidFill>
                <a:schemeClr val="dk1"/>
              </a:solidFill>
            </a:endParaRPr>
          </a:p>
          <a:p>
            <a:pPr indent="0" lvl="0" marL="0" rtl="0" algn="l">
              <a:lnSpc>
                <a:spcPct val="115000"/>
              </a:lnSpc>
              <a:spcBef>
                <a:spcPts val="6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1" name="Shape 1301"/>
        <p:cNvGrpSpPr/>
        <p:nvPr/>
      </p:nvGrpSpPr>
      <p:grpSpPr>
        <a:xfrm>
          <a:off x="0" y="0"/>
          <a:ext cx="0" cy="0"/>
          <a:chOff x="0" y="0"/>
          <a:chExt cx="0" cy="0"/>
        </a:xfrm>
      </p:grpSpPr>
      <p:sp>
        <p:nvSpPr>
          <p:cNvPr id="1302" name="Google Shape;1302;g5890489e4f_13_344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5890489e4f_13_3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We’ll start by talking about the external packages you use to build your applications. </a:t>
            </a:r>
            <a:r>
              <a:rPr lang="en" sz="1000">
                <a:solidFill>
                  <a:schemeClr val="dk1"/>
                </a:solidFill>
                <a:latin typeface="Liberation Serif"/>
                <a:ea typeface="Liberation Serif"/>
                <a:cs typeface="Liberation Serif"/>
                <a:sym typeface="Liberation Serif"/>
              </a:rPr>
              <a:t>These days applications typically include open source components, such as the Linux operating system, Apache Web Server, JBoss Enterprise Application Platform, PostgreSQL, and Node.js. Containerized versions of these packages are readily available, so that you don’t have to build your own. </a:t>
            </a:r>
            <a:endParaRPr sz="1000">
              <a:solidFill>
                <a:schemeClr val="dk1"/>
              </a:solidFill>
              <a:latin typeface="Liberation Serif"/>
              <a:ea typeface="Liberation Serif"/>
              <a:cs typeface="Liberation Serif"/>
              <a:sym typeface="Liberation Serif"/>
            </a:endParaRPr>
          </a:p>
          <a:p>
            <a:pPr indent="0" lvl="0" marL="0" rtl="0" algn="l">
              <a:lnSpc>
                <a:spcPct val="115000"/>
              </a:lnSpc>
              <a:spcBef>
                <a:spcPts val="600"/>
              </a:spcBef>
              <a:spcAft>
                <a:spcPts val="0"/>
              </a:spcAft>
              <a:buClr>
                <a:schemeClr val="dk1"/>
              </a:buClr>
              <a:buSzPts val="1100"/>
              <a:buFont typeface="Arial"/>
              <a:buNone/>
            </a:pPr>
            <a:r>
              <a:rPr lang="en" sz="1000">
                <a:solidFill>
                  <a:schemeClr val="dk1"/>
                </a:solidFill>
                <a:latin typeface="Liberation Serif"/>
                <a:ea typeface="Liberation Serif"/>
                <a:cs typeface="Liberation Serif"/>
                <a:sym typeface="Liberation Serif"/>
              </a:rPr>
              <a:t> </a:t>
            </a:r>
            <a:endParaRPr sz="1000">
              <a:solidFill>
                <a:schemeClr val="dk1"/>
              </a:solidFill>
              <a:latin typeface="Liberation Serif"/>
              <a:ea typeface="Liberation Serif"/>
              <a:cs typeface="Liberation Serif"/>
              <a:sym typeface="Liberation Serif"/>
            </a:endParaRPr>
          </a:p>
          <a:p>
            <a:pPr indent="0" lvl="0" marL="0" rtl="0" algn="l">
              <a:spcBef>
                <a:spcPts val="0"/>
              </a:spcBef>
              <a:spcAft>
                <a:spcPts val="0"/>
              </a:spcAft>
              <a:buClr>
                <a:schemeClr val="dk1"/>
              </a:buClr>
              <a:buSzPts val="1100"/>
              <a:buFont typeface="Arial"/>
              <a:buNone/>
            </a:pPr>
            <a:r>
              <a:rPr lang="en" sz="1000">
                <a:solidFill>
                  <a:schemeClr val="dk1"/>
                </a:solidFill>
                <a:latin typeface="Liberation Serif"/>
                <a:ea typeface="Liberation Serif"/>
                <a:cs typeface="Liberation Serif"/>
                <a:sym typeface="Liberation Serif"/>
              </a:rPr>
              <a:t>Red Hat provides a large number of certified images, including RHEL base images as well as various language runtimes, middleware, databases and more via the Red Hat Container Catalog. Red Hat certified containers run anywhere Red Hat Enterprise Linux runs, from bare metal to VMs to cloud. Certified containers are supported by Red Hat and our partners. Container image content is packaged from known source code. And Red Hat also provides security monitoring. </a:t>
            </a:r>
            <a:endParaRPr sz="1000">
              <a:solidFill>
                <a:schemeClr val="dk1"/>
              </a:solidFill>
              <a:latin typeface="Liberation Serif"/>
              <a:ea typeface="Liberation Serif"/>
              <a:cs typeface="Liberation Serif"/>
              <a:sym typeface="Liberation Serif"/>
            </a:endParaRPr>
          </a:p>
          <a:p>
            <a:pPr indent="0" lvl="0" marL="0" rtl="0" algn="l">
              <a:spcBef>
                <a:spcPts val="0"/>
              </a:spcBef>
              <a:spcAft>
                <a:spcPts val="0"/>
              </a:spcAft>
              <a:buClr>
                <a:schemeClr val="dk1"/>
              </a:buClr>
              <a:buSzPts val="1100"/>
              <a:buFont typeface="Arial"/>
              <a:buNone/>
            </a:pPr>
            <a:r>
              <a:t/>
            </a:r>
            <a:endParaRPr sz="1000">
              <a:solidFill>
                <a:schemeClr val="dk1"/>
              </a:solidFill>
              <a:latin typeface="Liberation Serif"/>
              <a:ea typeface="Liberation Serif"/>
              <a:cs typeface="Liberation Serif"/>
              <a:sym typeface="Liberation Serif"/>
            </a:endParaRPr>
          </a:p>
          <a:p>
            <a:pPr indent="0" lvl="0" marL="0" rtl="0" algn="l">
              <a:spcBef>
                <a:spcPts val="0"/>
              </a:spcBef>
              <a:spcAft>
                <a:spcPts val="0"/>
              </a:spcAft>
              <a:buClr>
                <a:schemeClr val="dk1"/>
              </a:buClr>
              <a:buSzPts val="1100"/>
              <a:buFont typeface="Arial"/>
              <a:buNone/>
            </a:pPr>
            <a:r>
              <a:rPr lang="en" sz="1000">
                <a:solidFill>
                  <a:schemeClr val="dk1"/>
                </a:solidFill>
                <a:latin typeface="Liberation Serif"/>
                <a:ea typeface="Liberation Serif"/>
                <a:cs typeface="Liberation Serif"/>
                <a:sym typeface="Liberation Serif"/>
              </a:rPr>
              <a:t>The Red Hat Container Catalog includes the Container Health Index. Red Hat exposes the “grade” of each container image. Containers are graded based in part on the age and impact of unapplied security errata to all components of a container, providing an aggregate rating of just how safe a container is that can be understood by security experts and non-experts alike.</a:t>
            </a:r>
            <a:endParaRPr sz="1000">
              <a:solidFill>
                <a:schemeClr val="dk1"/>
              </a:solidFill>
              <a:latin typeface="Liberation Serif"/>
              <a:ea typeface="Liberation Serif"/>
              <a:cs typeface="Liberation Serif"/>
              <a:sym typeface="Liberation Serif"/>
            </a:endParaRPr>
          </a:p>
          <a:p>
            <a:pPr indent="0" lvl="0" marL="0" rtl="0" algn="l">
              <a:spcBef>
                <a:spcPts val="0"/>
              </a:spcBef>
              <a:spcAft>
                <a:spcPts val="0"/>
              </a:spcAft>
              <a:buClr>
                <a:schemeClr val="dk1"/>
              </a:buClr>
              <a:buSzPts val="1100"/>
              <a:buFont typeface="Arial"/>
              <a:buNone/>
            </a:pPr>
            <a:r>
              <a:t/>
            </a:r>
            <a:endParaRPr sz="1000">
              <a:solidFill>
                <a:schemeClr val="dk1"/>
              </a:solidFill>
              <a:latin typeface="Liberation Serif"/>
              <a:ea typeface="Liberation Serif"/>
              <a:cs typeface="Liberation Serif"/>
              <a:sym typeface="Liberation Serif"/>
            </a:endParaRPr>
          </a:p>
          <a:p>
            <a:pPr indent="0" lvl="0" marL="0" rtl="0" algn="l">
              <a:spcBef>
                <a:spcPts val="0"/>
              </a:spcBef>
              <a:spcAft>
                <a:spcPts val="0"/>
              </a:spcAft>
              <a:buClr>
                <a:schemeClr val="dk1"/>
              </a:buClr>
              <a:buSzPts val="1100"/>
              <a:buFont typeface="Arial"/>
              <a:buNone/>
            </a:pPr>
            <a:r>
              <a:rPr lang="en" sz="1000">
                <a:solidFill>
                  <a:schemeClr val="dk1"/>
                </a:solidFill>
                <a:latin typeface="Liberation Serif"/>
                <a:ea typeface="Liberation Serif"/>
                <a:cs typeface="Liberation Serif"/>
                <a:sym typeface="Liberation Serif"/>
              </a:rPr>
              <a:t>When Red Hat releases security updates–such as fixes to glibc, Drown, or Dirty Cow–we also rebuild our container images and push them to our public registry. Red Hat Security Advisories alert you to any newly discovered issues in certified container images and direct you to the updated image so that you can, in turn, update any applications that use the image.</a:t>
            </a:r>
            <a:endParaRPr sz="1000">
              <a:solidFill>
                <a:schemeClr val="dk1"/>
              </a:solidFill>
              <a:latin typeface="Liberation Serif"/>
              <a:ea typeface="Liberation Serif"/>
              <a:cs typeface="Liberation Serif"/>
              <a:sym typeface="Liberation Serif"/>
            </a:endParaRPr>
          </a:p>
          <a:p>
            <a:pPr indent="0" lvl="0" marL="0" rtl="0" algn="l">
              <a:spcBef>
                <a:spcPts val="0"/>
              </a:spcBef>
              <a:spcAft>
                <a:spcPts val="0"/>
              </a:spcAft>
              <a:buClr>
                <a:schemeClr val="dk1"/>
              </a:buClr>
              <a:buSzPts val="1100"/>
              <a:buFont typeface="Arial"/>
              <a:buNone/>
            </a:pPr>
            <a:r>
              <a:t/>
            </a:r>
            <a:endParaRPr sz="1000">
              <a:solidFill>
                <a:schemeClr val="dk1"/>
              </a:solidFill>
              <a:latin typeface="Liberation Serif"/>
              <a:ea typeface="Liberation Serif"/>
              <a:cs typeface="Liberation Serif"/>
              <a:sym typeface="Liberation Serif"/>
            </a:endParaRPr>
          </a:p>
          <a:p>
            <a:pPr indent="0" lvl="0" marL="0" rtl="0" algn="l">
              <a:spcBef>
                <a:spcPts val="0"/>
              </a:spcBef>
              <a:spcAft>
                <a:spcPts val="0"/>
              </a:spcAft>
              <a:buClr>
                <a:schemeClr val="dk1"/>
              </a:buClr>
              <a:buSzPts val="1100"/>
              <a:buFont typeface="Arial"/>
              <a:buNone/>
            </a:pPr>
            <a:r>
              <a:t/>
            </a:r>
            <a:endParaRPr sz="1000">
              <a:solidFill>
                <a:schemeClr val="dk1"/>
              </a:solidFill>
              <a:latin typeface="Liberation Serif"/>
              <a:ea typeface="Liberation Serif"/>
              <a:cs typeface="Liberation Serif"/>
              <a:sym typeface="Liberation Serif"/>
            </a:endParaRPr>
          </a:p>
          <a:p>
            <a:pPr indent="0" lvl="0" marL="0" rtl="0" algn="l">
              <a:spcBef>
                <a:spcPts val="0"/>
              </a:spcBef>
              <a:spcAft>
                <a:spcPts val="0"/>
              </a:spcAft>
              <a:buNone/>
            </a:pPr>
            <a:r>
              <a:t/>
            </a:r>
            <a:endParaRPr sz="9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1" name="Shape 1311"/>
        <p:cNvGrpSpPr/>
        <p:nvPr/>
      </p:nvGrpSpPr>
      <p:grpSpPr>
        <a:xfrm>
          <a:off x="0" y="0"/>
          <a:ext cx="0" cy="0"/>
          <a:chOff x="0" y="0"/>
          <a:chExt cx="0" cy="0"/>
        </a:xfrm>
      </p:grpSpPr>
      <p:sp>
        <p:nvSpPr>
          <p:cNvPr id="1312" name="Google Shape;1312;g5890489e4f_37_72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5890489e4f_37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lnSpc>
                <a:spcPct val="115000"/>
              </a:lnSpc>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9" name="Shape 1319"/>
        <p:cNvGrpSpPr/>
        <p:nvPr/>
      </p:nvGrpSpPr>
      <p:grpSpPr>
        <a:xfrm>
          <a:off x="0" y="0"/>
          <a:ext cx="0" cy="0"/>
          <a:chOff x="0" y="0"/>
          <a:chExt cx="0" cy="0"/>
        </a:xfrm>
      </p:grpSpPr>
      <p:sp>
        <p:nvSpPr>
          <p:cNvPr id="1320" name="Google Shape;1320;g5890489e4f_13_346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5890489e4f_13_3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chemeClr val="dk1"/>
                </a:solidFill>
                <a:highlight>
                  <a:schemeClr val="lt1"/>
                </a:highlight>
              </a:rPr>
              <a:t>As with any application, managing your production builds is a key part of securing your software stack. A definitive build environment is important for production container deployment. You don’t want developers doing “docker build” on their laptops and then deploying that build to production. OpenShift includes the Source-to-Image build feature, making it easy for your development and ops teams to collaborate on a reproducible build environment. OpenShift also supports the use of Jenkins for continuous integration (CI) or you can integrate your own CI environment with OpenShift if you prefer. </a:t>
            </a:r>
            <a:r>
              <a:rPr lang="en" sz="900">
                <a:solidFill>
                  <a:schemeClr val="dk1"/>
                </a:solidFill>
              </a:rPr>
              <a:t>Once a build is complete, the image should be pushed to your private registry. This is done automatically when you use OpenShift’s source-to-image functionality. Many companies choose to add signatures to their images as a further security check. Signatures must be verified before an image is deployed to production. This process needs to be scripted today, but we’re working to integrate signing into the OpenShift container lifecycle. </a:t>
            </a:r>
            <a:endParaRPr sz="900">
              <a:solidFill>
                <a:schemeClr val="dk1"/>
              </a:solidFill>
              <a:highlight>
                <a:schemeClr val="lt1"/>
              </a:highlight>
            </a:endParaRPr>
          </a:p>
          <a:p>
            <a:pPr indent="0" lvl="0" marL="0" rtl="0" algn="l">
              <a:spcBef>
                <a:spcPts val="0"/>
              </a:spcBef>
              <a:spcAft>
                <a:spcPts val="0"/>
              </a:spcAft>
              <a:buNone/>
            </a:pPr>
            <a:r>
              <a:rPr lang="en" sz="900">
                <a:solidFill>
                  <a:schemeClr val="dk1"/>
                </a:solidFill>
              </a:rPr>
              <a:t> </a:t>
            </a:r>
            <a:endParaRPr sz="900">
              <a:solidFill>
                <a:schemeClr val="dk1"/>
              </a:solidFill>
            </a:endParaRPr>
          </a:p>
          <a:p>
            <a:pPr indent="0" lvl="0" marL="0" rtl="0" algn="l">
              <a:spcBef>
                <a:spcPts val="0"/>
              </a:spcBef>
              <a:spcAft>
                <a:spcPts val="0"/>
              </a:spcAft>
              <a:buNone/>
            </a:pPr>
            <a:r>
              <a:rPr lang="en" sz="900">
                <a:solidFill>
                  <a:schemeClr val="dk1"/>
                </a:solidFill>
              </a:rPr>
              <a:t>Knowing that new vulnerabilities are identified daily, you need to proactively check container contents over time. One of the best ways to do this is to integrate automated security testing into your build / CI process. For example, you should run component analysis tools tools that provide real-time updates on known vulnerabilities, like Black Duck Hub or JFrog Xray as part of your CI process. And your CI process should include policies that flag builds with issues discovered by security scans so that your team can take appropriate action.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u="sng">
                <a:solidFill>
                  <a:schemeClr val="dk1"/>
                </a:solidFill>
              </a:rPr>
              <a:t>Integrate security tools &amp; policies into CI/CD</a:t>
            </a:r>
            <a:endParaRPr sz="1000" u="sng">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Automatic scans with default actions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Deploy within security context constraints</a:t>
            </a:r>
            <a:endParaRPr sz="1000">
              <a:solidFill>
                <a:schemeClr val="dk1"/>
              </a:solidFill>
            </a:endParaRPr>
          </a:p>
          <a:p>
            <a:pPr indent="0" lvl="0" marL="0" rtl="0" algn="l">
              <a:lnSpc>
                <a:spcPct val="115000"/>
              </a:lnSpc>
              <a:spcBef>
                <a:spcPts val="0"/>
              </a:spcBef>
              <a:spcAft>
                <a:spcPts val="0"/>
              </a:spcAft>
              <a:buNone/>
            </a:pPr>
            <a:r>
              <a:rPr lang="en" sz="1000" u="sng">
                <a:solidFill>
                  <a:schemeClr val="dk1"/>
                </a:solidFill>
              </a:rPr>
              <a:t>Validation</a:t>
            </a:r>
            <a:endParaRPr sz="1000" u="sng">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Check Signatures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Identify/track known issues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Code scans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Licensing</a:t>
            </a:r>
            <a:endParaRPr sz="1000">
              <a:solidFill>
                <a:schemeClr val="dk1"/>
              </a:solidFill>
            </a:endParaRPr>
          </a:p>
          <a:p>
            <a:pPr indent="0" lvl="0" marL="0" rtl="0" algn="l">
              <a:lnSpc>
                <a:spcPct val="115000"/>
              </a:lnSpc>
              <a:spcBef>
                <a:spcPts val="0"/>
              </a:spcBef>
              <a:spcAft>
                <a:spcPts val="0"/>
              </a:spcAft>
              <a:buNone/>
            </a:pPr>
            <a:r>
              <a:rPr lang="en" sz="1000" u="sng">
                <a:solidFill>
                  <a:schemeClr val="dk1"/>
                </a:solidFill>
              </a:rPr>
              <a:t>Manual approval when needed</a:t>
            </a:r>
            <a:endParaRPr sz="1000" u="sng">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Sign-off</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Publication scope</a:t>
            </a:r>
            <a:endParaRPr sz="1000">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2" name="Shape 1352"/>
        <p:cNvGrpSpPr/>
        <p:nvPr/>
      </p:nvGrpSpPr>
      <p:grpSpPr>
        <a:xfrm>
          <a:off x="0" y="0"/>
          <a:ext cx="0" cy="0"/>
          <a:chOff x="0" y="0"/>
          <a:chExt cx="0" cy="0"/>
        </a:xfrm>
      </p:grpSpPr>
      <p:sp>
        <p:nvSpPr>
          <p:cNvPr id="1353" name="Google Shape;1353;g4b17a12ea4_21_55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4b17a12ea4_21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In case anything falls through during the build process or for situations where a vulnerability is discovered after an image has been deployed, you want yet another layer of security: tooling for automated, policy-based deployment. This is particularly important as best practice is not to patch running containers, but instead, use triggers to rebuild and replace with automated updates. You can choose how much of this process you automate -- but a key point here is that you never patch a running container -- always fix the issue at the source, rebuild your container image and redeploy. No more ssh into production environments.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For example, let’s look at an application that’s built using 3 container image layers: core, middleware, and finally, the application layer. If an issue is discovered in the core image, that image is rebuilt. Once the build is complete, the image is pushed to OpenShift’s Atomic registry. OpenShift can detect that the image has changed. For builds that are dependent on this image, and that have triggers defined, OpenShift will automatically rebuild the application image, incorporating the fixed libraries. Triggers can also be used to automate deploying the updated images.</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OpenShift’s Security Context Constraints (or SCCs) allow an administrator to control the running of privileged containers, the capabilities a container can request to be added, the use of host directories as volumes, the SE Linuxin context of the container, the creation of </a:t>
            </a:r>
            <a:r>
              <a:rPr b="1" lang="en" sz="900">
                <a:solidFill>
                  <a:schemeClr val="dk1"/>
                </a:solidFill>
              </a:rPr>
              <a:t>seccomp</a:t>
            </a:r>
            <a:r>
              <a:rPr lang="en" sz="900">
                <a:solidFill>
                  <a:schemeClr val="dk1"/>
                </a:solidFill>
              </a:rPr>
              <a:t> profiles and the container user id. </a:t>
            </a:r>
            <a:endParaRPr sz="900">
              <a:solidFill>
                <a:schemeClr val="dk1"/>
              </a:solidFill>
            </a:endParaRPr>
          </a:p>
          <a:p>
            <a:pPr indent="0" lvl="0" marL="0" rtl="0" algn="l">
              <a:spcBef>
                <a:spcPts val="0"/>
              </a:spcBef>
              <a:spcAft>
                <a:spcPts val="0"/>
              </a:spcAft>
              <a:buNone/>
            </a:pPr>
            <a:r>
              <a:rPr lang="en"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3" name="Shape 1423"/>
        <p:cNvGrpSpPr/>
        <p:nvPr/>
      </p:nvGrpSpPr>
      <p:grpSpPr>
        <a:xfrm>
          <a:off x="0" y="0"/>
          <a:ext cx="0" cy="0"/>
          <a:chOff x="0" y="0"/>
          <a:chExt cx="0" cy="0"/>
        </a:xfrm>
      </p:grpSpPr>
      <p:sp>
        <p:nvSpPr>
          <p:cNvPr id="1424" name="Google Shape;1424;g56cb35bb6f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56cb35bb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OpenShift is a platform for automating application lifecycle. Security is integrated into this pipeline as a continual process.</a:t>
            </a:r>
            <a:endParaRPr>
              <a:solidFill>
                <a:schemeClr val="dk1"/>
              </a:solidFill>
              <a:latin typeface="Proxima Nova"/>
              <a:ea typeface="Proxima Nova"/>
              <a:cs typeface="Proxima Nova"/>
              <a:sym typeface="Proxima Nova"/>
            </a:endParaRPr>
          </a:p>
          <a:p>
            <a:pPr indent="0" lvl="0" marL="0" rtl="0" algn="l">
              <a:lnSpc>
                <a:spcPct val="115000"/>
              </a:lnSpc>
              <a:spcBef>
                <a:spcPts val="60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This automation is driven by imagestream events. Imagestreams represent the content moving through the system. It provides automated lifecycle hooks to drive continuous integration and deployment, cycling back to the ingest point when issues are identified. Automated and manual approval workflows can be developed to serve the requirements of different environments or lifecycle stages.</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ImageStream events help monitor changes to any external images you have stored in your repository Imagestreams represent the content moving through the system. It provides automated lifecycle hooks to drive continuous integration and deployment, cycling back to the ingest point when issues are identified. Automated and manual approval workflows can be developed to serve the requirements of different environments or lifecycle stages. </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For example, OpenShift and the Jenkins integration provides automation hooks to automate pulling down new versions of images you use and kicking off new builds to incorporate those images.</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Ultimately, by leveraging CI/CD and OpenShift, the entire process of rebuilding the application to incorporate the latest fixes, testing, and ensuring that it is deployed everywhere within the environment can be 100% automated. </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lnSpc>
                <a:spcPct val="115000"/>
              </a:lnSpc>
              <a:spcBef>
                <a:spcPts val="60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a:t>
            </a:r>
            <a:endParaRPr>
              <a:solidFill>
                <a:schemeClr val="dk1"/>
              </a:solidFill>
              <a:latin typeface="Proxima Nova"/>
              <a:ea typeface="Proxima Nova"/>
              <a:cs typeface="Proxima Nova"/>
              <a:sym typeface="Proxima Nova"/>
            </a:endParaRPr>
          </a:p>
          <a:p>
            <a:pPr indent="0" lvl="0" marL="0" rtl="0" algn="l">
              <a:lnSpc>
                <a:spcPct val="115000"/>
              </a:lnSpc>
              <a:spcBef>
                <a:spcPts val="60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0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6" name="Shape 1456"/>
        <p:cNvGrpSpPr/>
        <p:nvPr/>
      </p:nvGrpSpPr>
      <p:grpSpPr>
        <a:xfrm>
          <a:off x="0" y="0"/>
          <a:ext cx="0" cy="0"/>
          <a:chOff x="0" y="0"/>
          <a:chExt cx="0" cy="0"/>
        </a:xfrm>
      </p:grpSpPr>
      <p:sp>
        <p:nvSpPr>
          <p:cNvPr id="1457" name="Google Shape;1457;g5890489e4f_13_45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8" name="Google Shape;1458;g5890489e4f_13_45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4" name="Shape 1464"/>
        <p:cNvGrpSpPr/>
        <p:nvPr/>
      </p:nvGrpSpPr>
      <p:grpSpPr>
        <a:xfrm>
          <a:off x="0" y="0"/>
          <a:ext cx="0" cy="0"/>
          <a:chOff x="0" y="0"/>
          <a:chExt cx="0" cy="0"/>
        </a:xfrm>
      </p:grpSpPr>
      <p:sp>
        <p:nvSpPr>
          <p:cNvPr id="1465" name="Google Shape;1465;g5890489e4f_13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5890489e4f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highlight>
                  <a:schemeClr val="lt1"/>
                </a:highlight>
              </a:rPr>
              <a:t>NOTE: encryption of data stored in etcd is not supported in 4.1. We’re working to add that feature back in 4.2 </a:t>
            </a:r>
            <a:endParaRPr sz="10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0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sz="1000">
                <a:solidFill>
                  <a:schemeClr val="dk1"/>
                </a:solidFill>
                <a:highlight>
                  <a:schemeClr val="lt1"/>
                </a:highlight>
              </a:rPr>
              <a:t>You also need to secure the container platform itself -- the orchestration tool you use to manage deploying container instances at scale. You use the orchestration layer, the control plane to</a:t>
            </a:r>
            <a:endParaRPr sz="1000">
              <a:solidFill>
                <a:schemeClr val="dk1"/>
              </a:solidFill>
              <a:highlight>
                <a:schemeClr val="lt1"/>
              </a:highlight>
            </a:endParaRPr>
          </a:p>
          <a:p>
            <a:pPr indent="-292100" lvl="0" marL="457200" rtl="0" algn="l">
              <a:spcBef>
                <a:spcPts val="0"/>
              </a:spcBef>
              <a:spcAft>
                <a:spcPts val="0"/>
              </a:spcAft>
              <a:buClr>
                <a:schemeClr val="dk1"/>
              </a:buClr>
              <a:buSzPts val="1000"/>
              <a:buChar char="●"/>
            </a:pPr>
            <a:r>
              <a:rPr lang="en" sz="1000">
                <a:solidFill>
                  <a:schemeClr val="dk1"/>
                </a:solidFill>
                <a:highlight>
                  <a:schemeClr val="lt1"/>
                </a:highlight>
              </a:rPr>
              <a:t>Determine which containers should be deployed to which hosts</a:t>
            </a:r>
            <a:endParaRPr sz="1000">
              <a:solidFill>
                <a:schemeClr val="dk1"/>
              </a:solidFill>
              <a:highlight>
                <a:schemeClr val="lt1"/>
              </a:highlight>
            </a:endParaRPr>
          </a:p>
          <a:p>
            <a:pPr indent="-292100" lvl="0" marL="457200" rtl="0" algn="l">
              <a:spcBef>
                <a:spcPts val="0"/>
              </a:spcBef>
              <a:spcAft>
                <a:spcPts val="0"/>
              </a:spcAft>
              <a:buClr>
                <a:schemeClr val="dk1"/>
              </a:buClr>
              <a:buSzPts val="1000"/>
              <a:buChar char="●"/>
            </a:pPr>
            <a:r>
              <a:rPr lang="en" sz="1000">
                <a:solidFill>
                  <a:schemeClr val="dk1"/>
                </a:solidFill>
                <a:highlight>
                  <a:schemeClr val="lt1"/>
                </a:highlight>
              </a:rPr>
              <a:t>manage shared resources like network and storage</a:t>
            </a:r>
            <a:endParaRPr sz="1000">
              <a:solidFill>
                <a:schemeClr val="dk1"/>
              </a:solidFill>
              <a:highlight>
                <a:schemeClr val="lt1"/>
              </a:highlight>
            </a:endParaRPr>
          </a:p>
          <a:p>
            <a:pPr indent="-292100" lvl="0" marL="457200" rtl="0" algn="l">
              <a:spcBef>
                <a:spcPts val="0"/>
              </a:spcBef>
              <a:spcAft>
                <a:spcPts val="0"/>
              </a:spcAft>
              <a:buClr>
                <a:schemeClr val="dk1"/>
              </a:buClr>
              <a:buSzPts val="1000"/>
              <a:buChar char="●"/>
            </a:pPr>
            <a:r>
              <a:rPr lang="en" sz="1000">
                <a:solidFill>
                  <a:schemeClr val="dk1"/>
                </a:solidFill>
                <a:highlight>
                  <a:schemeClr val="lt1"/>
                </a:highlight>
              </a:rPr>
              <a:t>Enable containers to discover each other and prevent containers from discovering each other</a:t>
            </a:r>
            <a:endParaRPr sz="1000">
              <a:solidFill>
                <a:schemeClr val="dk1"/>
              </a:solidFill>
              <a:highlight>
                <a:schemeClr val="lt1"/>
              </a:highlight>
            </a:endParaRPr>
          </a:p>
          <a:p>
            <a:pPr indent="-292100" lvl="0" marL="457200" rtl="0" algn="l">
              <a:spcBef>
                <a:spcPts val="0"/>
              </a:spcBef>
              <a:spcAft>
                <a:spcPts val="0"/>
              </a:spcAft>
              <a:buClr>
                <a:schemeClr val="dk1"/>
              </a:buClr>
              <a:buSzPts val="1000"/>
              <a:buChar char="●"/>
            </a:pPr>
            <a:r>
              <a:rPr lang="en" sz="1000">
                <a:solidFill>
                  <a:schemeClr val="dk1"/>
                </a:solidFill>
                <a:highlight>
                  <a:schemeClr val="lt1"/>
                </a:highlight>
              </a:rPr>
              <a:t>Automatically scale application capacity to meet demand</a:t>
            </a:r>
            <a:endParaRPr sz="10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The orchestration masters are a central point of access and should receive the highest level of security scrutiny.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highlight>
                  <a:schemeClr val="lt1"/>
                </a:highlight>
              </a:rPr>
              <a:t>The OpenShift </a:t>
            </a:r>
            <a:r>
              <a:rPr lang="en" sz="1000">
                <a:solidFill>
                  <a:schemeClr val="dk1"/>
                </a:solidFill>
                <a:highlight>
                  <a:schemeClr val="lt1"/>
                </a:highlight>
                <a:uFill>
                  <a:noFill/>
                </a:uFill>
                <a:hlinkClick r:id="rId2"/>
              </a:rPr>
              <a:t>master</a:t>
            </a:r>
            <a:r>
              <a:rPr lang="en" sz="1000">
                <a:solidFill>
                  <a:schemeClr val="dk1"/>
                </a:solidFill>
                <a:highlight>
                  <a:schemeClr val="lt1"/>
                </a:highlight>
              </a:rPr>
              <a:t> includes a built-in role-based access controls which can integrate with the </a:t>
            </a:r>
            <a:r>
              <a:rPr lang="en" sz="1000">
                <a:solidFill>
                  <a:schemeClr val="dk1"/>
                </a:solidFill>
                <a:highlight>
                  <a:schemeClr val="lt1"/>
                </a:highlight>
                <a:uFill>
                  <a:noFill/>
                </a:uFill>
                <a:hlinkClick r:id="rId3"/>
              </a:rPr>
              <a:t>identity provider</a:t>
            </a:r>
            <a:r>
              <a:rPr lang="en" sz="1000">
                <a:solidFill>
                  <a:schemeClr val="dk1"/>
                </a:solidFill>
                <a:highlight>
                  <a:schemeClr val="lt1"/>
                </a:highlight>
              </a:rPr>
              <a:t> of your choice. </a:t>
            </a:r>
            <a:endParaRPr sz="1000">
              <a:solidFill>
                <a:schemeClr val="dk1"/>
              </a:solidFill>
              <a:highlight>
                <a:schemeClr val="lt1"/>
              </a:highlight>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Multi-tenancy security is a must for the </a:t>
            </a:r>
            <a:r>
              <a:rPr b="1" lang="en" sz="1000">
                <a:solidFill>
                  <a:schemeClr val="dk1"/>
                </a:solidFill>
              </a:rPr>
              <a:t>platform itself</a:t>
            </a:r>
            <a:r>
              <a:rPr lang="en" sz="1000">
                <a:solidFill>
                  <a:schemeClr val="dk1"/>
                </a:solidFill>
              </a:rPr>
              <a:t> to enable developer self-service and make sure teams do not access each other’s environments without authorization. You need a self-service portal that gives enough control to teams to foster collaboration while still providing security. OpenShift adds several components to Kubernetes to ensure a secure multi-tenant master:</a:t>
            </a:r>
            <a:endParaRPr sz="1000">
              <a:solidFill>
                <a:schemeClr val="dk1"/>
              </a:solidFill>
            </a:endParaRPr>
          </a:p>
          <a:p>
            <a:pPr indent="-292100" lvl="0" marL="914400" rtl="0" algn="l">
              <a:lnSpc>
                <a:spcPct val="115000"/>
              </a:lnSpc>
              <a:spcBef>
                <a:spcPts val="0"/>
              </a:spcBef>
              <a:spcAft>
                <a:spcPts val="0"/>
              </a:spcAft>
              <a:buClr>
                <a:schemeClr val="dk1"/>
              </a:buClr>
              <a:buSzPts val="1000"/>
              <a:buChar char="●"/>
            </a:pPr>
            <a:r>
              <a:rPr lang="en" sz="1000">
                <a:solidFill>
                  <a:schemeClr val="dk1"/>
                </a:solidFill>
              </a:rPr>
              <a:t>All access to the master is over TLS</a:t>
            </a:r>
            <a:endParaRPr sz="1000">
              <a:solidFill>
                <a:schemeClr val="dk1"/>
              </a:solidFill>
            </a:endParaRPr>
          </a:p>
          <a:p>
            <a:pPr indent="-292100" lvl="0" marL="914400" rtl="0" algn="l">
              <a:lnSpc>
                <a:spcPct val="115000"/>
              </a:lnSpc>
              <a:spcBef>
                <a:spcPts val="0"/>
              </a:spcBef>
              <a:spcAft>
                <a:spcPts val="0"/>
              </a:spcAft>
              <a:buClr>
                <a:schemeClr val="dk1"/>
              </a:buClr>
              <a:buSzPts val="1000"/>
              <a:buChar char="●"/>
            </a:pPr>
            <a:r>
              <a:rPr lang="en" sz="1000">
                <a:solidFill>
                  <a:schemeClr val="dk1"/>
                </a:solidFill>
              </a:rPr>
              <a:t>Access to the API Server is X.509 certificate or token based</a:t>
            </a:r>
            <a:endParaRPr sz="1000">
              <a:solidFill>
                <a:schemeClr val="dk1"/>
              </a:solidFill>
            </a:endParaRPr>
          </a:p>
          <a:p>
            <a:pPr indent="-292100" lvl="0" marL="914400" rtl="0" algn="l">
              <a:lnSpc>
                <a:spcPct val="115000"/>
              </a:lnSpc>
              <a:spcBef>
                <a:spcPts val="0"/>
              </a:spcBef>
              <a:spcAft>
                <a:spcPts val="0"/>
              </a:spcAft>
              <a:buClr>
                <a:schemeClr val="dk1"/>
              </a:buClr>
              <a:buSzPts val="1000"/>
              <a:buChar char="●"/>
            </a:pPr>
            <a:r>
              <a:rPr lang="en" sz="1000">
                <a:solidFill>
                  <a:schemeClr val="dk1"/>
                </a:solidFill>
              </a:rPr>
              <a:t>Project quota is used to limit how much damage a rogue token could do</a:t>
            </a:r>
            <a:endParaRPr sz="1000">
              <a:solidFill>
                <a:schemeClr val="dk1"/>
              </a:solidFill>
            </a:endParaRPr>
          </a:p>
          <a:p>
            <a:pPr indent="-292100" lvl="0" marL="914400" rtl="0" algn="l">
              <a:lnSpc>
                <a:spcPct val="115000"/>
              </a:lnSpc>
              <a:spcBef>
                <a:spcPts val="0"/>
              </a:spcBef>
              <a:spcAft>
                <a:spcPts val="0"/>
              </a:spcAft>
              <a:buClr>
                <a:schemeClr val="dk1"/>
              </a:buClr>
              <a:buSzPts val="1000"/>
              <a:buChar char="●"/>
            </a:pPr>
            <a:r>
              <a:rPr lang="en" sz="1000">
                <a:solidFill>
                  <a:schemeClr val="dk1"/>
                </a:solidFill>
              </a:rPr>
              <a:t>Etcd is not exposed directly to the cluster</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1" name="Shape 971"/>
        <p:cNvGrpSpPr/>
        <p:nvPr/>
      </p:nvGrpSpPr>
      <p:grpSpPr>
        <a:xfrm>
          <a:off x="0" y="0"/>
          <a:ext cx="0" cy="0"/>
          <a:chOff x="0" y="0"/>
          <a:chExt cx="0" cy="0"/>
        </a:xfrm>
      </p:grpSpPr>
      <p:sp>
        <p:nvSpPr>
          <p:cNvPr id="972" name="Google Shape;972;g47f3c59979_1_23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47f3c59979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Overpass"/>
              <a:ea typeface="Overpass"/>
              <a:cs typeface="Overpass"/>
              <a:sym typeface="Overpas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8" name="Shape 1478"/>
        <p:cNvGrpSpPr/>
        <p:nvPr/>
      </p:nvGrpSpPr>
      <p:grpSpPr>
        <a:xfrm>
          <a:off x="0" y="0"/>
          <a:ext cx="0" cy="0"/>
          <a:chOff x="0" y="0"/>
          <a:chExt cx="0" cy="0"/>
        </a:xfrm>
      </p:grpSpPr>
      <p:sp>
        <p:nvSpPr>
          <p:cNvPr id="1479" name="Google Shape;1479;g4fd8501a23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4fd8501a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look deeper, you will find that Container Security is built on Linux security!</a:t>
            </a:r>
            <a:endParaRPr/>
          </a:p>
          <a:p>
            <a:pPr indent="0" lvl="0" marL="0" rtl="0" algn="l">
              <a:spcBef>
                <a:spcPts val="0"/>
              </a:spcBef>
              <a:spcAft>
                <a:spcPts val="0"/>
              </a:spcAft>
              <a:buClr>
                <a:schemeClr val="dk1"/>
              </a:buClr>
              <a:buSzPts val="1100"/>
              <a:buFont typeface="Arial"/>
              <a:buNone/>
            </a:pPr>
            <a:r>
              <a:rPr lang="en" sz="1600">
                <a:solidFill>
                  <a:schemeClr val="dk1"/>
                </a:solidFill>
                <a:latin typeface="Overpass"/>
                <a:ea typeface="Overpass"/>
                <a:cs typeface="Overpass"/>
                <a:sym typeface="Overpass"/>
              </a:rPr>
              <a:t>Because containers start with Linux, OpenShift inherit RHEL’s industry leading container security practices and reputation.</a:t>
            </a:r>
            <a:endParaRPr sz="1600">
              <a:solidFill>
                <a:schemeClr val="dk1"/>
              </a:solidFill>
              <a:latin typeface="Overpass"/>
              <a:ea typeface="Overpass"/>
              <a:cs typeface="Overpass"/>
              <a:sym typeface="Overpass"/>
            </a:endParaRPr>
          </a:p>
          <a:p>
            <a:pPr indent="0" lvl="0" marL="0" rtl="0" algn="l">
              <a:spcBef>
                <a:spcPts val="1600"/>
              </a:spcBef>
              <a:spcAft>
                <a:spcPts val="0"/>
              </a:spcAft>
              <a:buClr>
                <a:schemeClr val="dk1"/>
              </a:buClr>
              <a:buSzPts val="1100"/>
              <a:buFont typeface="Arial"/>
              <a:buNone/>
            </a:pPr>
            <a:r>
              <a:rPr lang="en" sz="1000">
                <a:solidFill>
                  <a:schemeClr val="dk1"/>
                </a:solidFill>
              </a:rPr>
              <a:t>Securing enterprise use of containers requires an OS that can manage multi-tenancy of the container runtime: you need an OS that can secure containers at the boundaries: securing the host kernel from container escapes and securing containers from each other.</a:t>
            </a:r>
            <a:endParaRPr sz="1000">
              <a:solidFill>
                <a:schemeClr val="dk1"/>
              </a:solidFill>
            </a:endParaRPr>
          </a:p>
          <a:p>
            <a:pPr indent="0" lvl="0" marL="0" rtl="0" algn="l">
              <a:spcBef>
                <a:spcPts val="800"/>
              </a:spcBef>
              <a:spcAft>
                <a:spcPts val="0"/>
              </a:spcAft>
              <a:buClr>
                <a:schemeClr val="dk1"/>
              </a:buClr>
              <a:buSzPts val="1100"/>
              <a:buFont typeface="Arial"/>
              <a:buNone/>
            </a:pPr>
            <a:r>
              <a:rPr lang="en" sz="1000">
                <a:solidFill>
                  <a:schemeClr val="dk1"/>
                </a:solidFill>
              </a:rPr>
              <a:t>There are multiple levels of security and a lot of history involved in securing containers on Linux. SELinux, Linux namespaces, CGroups, Capabilities and Read Only Mounts are five of the security features available for securing containers running on Red Hat Enterprise Linux. </a:t>
            </a:r>
            <a:endParaRPr sz="1000">
              <a:solidFill>
                <a:schemeClr val="dk1"/>
              </a:solidFill>
            </a:endParaRPr>
          </a:p>
          <a:p>
            <a:pPr indent="0" lvl="0" marL="0" rtl="0" algn="l">
              <a:spcBef>
                <a:spcPts val="800"/>
              </a:spcBef>
              <a:spcAft>
                <a:spcPts val="0"/>
              </a:spcAft>
              <a:buClr>
                <a:schemeClr val="dk1"/>
              </a:buClr>
              <a:buSzPts val="1100"/>
              <a:buFont typeface="Arial"/>
              <a:buNone/>
            </a:pPr>
            <a:r>
              <a:rPr lang="en" sz="1000">
                <a:solidFill>
                  <a:schemeClr val="dk1"/>
                </a:solidFill>
              </a:rPr>
              <a:t>You can further enhance security for your applications and infrastructure by deploying your containers to Red Hat Enterprise Linux Atomic Host. Atomic Host reduces the attack surface by minimizing the host environment and tuning it for containers.</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As a proof point of the security features available to you with Red Hat Enterprise Linux and Atomic Host, RHEL 7.1 recently received Common Criteria certification, including certification</a:t>
            </a:r>
            <a:r>
              <a:rPr lang="en" sz="1000">
                <a:solidFill>
                  <a:schemeClr val="dk1"/>
                </a:solidFill>
                <a:highlight>
                  <a:schemeClr val="lt1"/>
                </a:highlight>
              </a:rPr>
              <a:t> of the Linux Container Framework Support.</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latin typeface="Overpass"/>
              <a:ea typeface="Overpass"/>
              <a:cs typeface="Overpass"/>
              <a:sym typeface="Overpass"/>
            </a:endParaRPr>
          </a:p>
          <a:p>
            <a:pPr indent="0" lvl="0" marL="0" rtl="0" algn="l">
              <a:spcBef>
                <a:spcPts val="0"/>
              </a:spcBef>
              <a:spcAft>
                <a:spcPts val="0"/>
              </a:spcAft>
              <a:buNone/>
            </a:pPr>
            <a:r>
              <a:t/>
            </a:r>
            <a:endParaRPr/>
          </a:p>
          <a:p>
            <a:pPr indent="0" lvl="0" marL="0" rtl="0" algn="l">
              <a:spcBef>
                <a:spcPts val="0"/>
              </a:spcBef>
              <a:spcAft>
                <a:spcPts val="0"/>
              </a:spcAft>
              <a:buNone/>
            </a:pPr>
            <a:r>
              <a:rPr lang="en"/>
              <a:t>Common Criteria cert for RHEL 8 is targeted for Nov 2019</a:t>
            </a:r>
            <a:endParaRPr/>
          </a:p>
          <a:p>
            <a:pPr indent="0" lvl="0" marL="0" rtl="0" algn="l">
              <a:spcBef>
                <a:spcPts val="0"/>
              </a:spcBef>
              <a:spcAft>
                <a:spcPts val="0"/>
              </a:spcAft>
              <a:buNone/>
            </a:pPr>
            <a:r>
              <a:rPr lang="en"/>
              <a:t>RHEL COS does not yet support NBDE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8" name="Shape 1508"/>
        <p:cNvGrpSpPr/>
        <p:nvPr/>
      </p:nvGrpSpPr>
      <p:grpSpPr>
        <a:xfrm>
          <a:off x="0" y="0"/>
          <a:ext cx="0" cy="0"/>
          <a:chOff x="0" y="0"/>
          <a:chExt cx="0" cy="0"/>
        </a:xfrm>
      </p:grpSpPr>
      <p:sp>
        <p:nvSpPr>
          <p:cNvPr id="1509" name="Google Shape;1509;g5890489e4f_13_13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5890489e4f_13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5" name="Shape 1515"/>
        <p:cNvGrpSpPr/>
        <p:nvPr/>
      </p:nvGrpSpPr>
      <p:grpSpPr>
        <a:xfrm>
          <a:off x="0" y="0"/>
          <a:ext cx="0" cy="0"/>
          <a:chOff x="0" y="0"/>
          <a:chExt cx="0" cy="0"/>
        </a:xfrm>
      </p:grpSpPr>
      <p:sp>
        <p:nvSpPr>
          <p:cNvPr id="1516" name="Google Shape;1516;g5890489e4f_13_5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5890489e4f_13_5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4" name="Shape 1534"/>
        <p:cNvGrpSpPr/>
        <p:nvPr/>
      </p:nvGrpSpPr>
      <p:grpSpPr>
        <a:xfrm>
          <a:off x="0" y="0"/>
          <a:ext cx="0" cy="0"/>
          <a:chOff x="0" y="0"/>
          <a:chExt cx="0" cy="0"/>
        </a:xfrm>
      </p:grpSpPr>
      <p:sp>
        <p:nvSpPr>
          <p:cNvPr id="1535" name="Google Shape;1535;g5f01fc1560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5f01fc1560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air-gapped clusters that can’t be connected back to Red Hat infrastructure, we’re planning to support disconnected installation and updating. While this won’t be part of the 4.1 release, we’re trying to target 4.2. It’s worth mentioning that the final design is still under discussion and subject to change from what is shown here.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accomplish this, administrators will first need to mirror installation or update payload images to a local container registry with connectivity before applying. For installs, it will also require the mirroring RH CoreOS images and configuring the installer to use those images.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While the entire process is still not functionally complete, architecturally OpenShift 4 has been designed to support deployment in air-gapped environments and some of the mechanisms are even there now.</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5" name="Shape 1575"/>
        <p:cNvGrpSpPr/>
        <p:nvPr/>
      </p:nvGrpSpPr>
      <p:grpSpPr>
        <a:xfrm>
          <a:off x="0" y="0"/>
          <a:ext cx="0" cy="0"/>
          <a:chOff x="0" y="0"/>
          <a:chExt cx="0" cy="0"/>
        </a:xfrm>
      </p:grpSpPr>
      <p:sp>
        <p:nvSpPr>
          <p:cNvPr id="1576" name="Google Shape;1576;g43ea5e0b3c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43ea5e0b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Pids cgroups controls &amp; SELinux support</a:t>
            </a:r>
            <a:endParaRPr>
              <a:solidFill>
                <a:schemeClr val="dk1"/>
              </a:solidFill>
              <a:latin typeface="Proxima Nova"/>
              <a:ea typeface="Proxima Nova"/>
              <a:cs typeface="Proxima Nova"/>
              <a:sym typeface="Proxima Nova"/>
            </a:endParaRPr>
          </a:p>
          <a:p>
            <a:pPr indent="-298450" lvl="0" marL="457200" rtl="0" algn="l">
              <a:lnSpc>
                <a:spcPct val="115000"/>
              </a:lnSpc>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Optional for 3.10 / </a:t>
            </a:r>
            <a:r>
              <a:rPr i="1" lang="en">
                <a:solidFill>
                  <a:schemeClr val="dk1"/>
                </a:solidFill>
                <a:latin typeface="Proxima Nova"/>
                <a:ea typeface="Proxima Nova"/>
                <a:cs typeface="Proxima Nova"/>
                <a:sym typeface="Proxima Nova"/>
              </a:rPr>
              <a:t>Becomes the default runtime for nodes in 3.11</a:t>
            </a:r>
            <a:endParaRPr i="1">
              <a:solidFill>
                <a:schemeClr val="dk1"/>
              </a:solidFill>
              <a:latin typeface="Proxima Nova"/>
              <a:ea typeface="Proxima Nova"/>
              <a:cs typeface="Proxima Nova"/>
              <a:sym typeface="Proxima Nova"/>
            </a:endParaRPr>
          </a:p>
          <a:p>
            <a:pPr indent="-298450" lvl="0" marL="457200" rtl="0" algn="l">
              <a:lnSpc>
                <a:spcPct val="115000"/>
              </a:lnSpc>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Adding user namespace support </a:t>
            </a:r>
            <a:r>
              <a:rPr i="1" lang="en">
                <a:solidFill>
                  <a:schemeClr val="dk1"/>
                </a:solidFill>
                <a:latin typeface="Proxima Nova"/>
                <a:ea typeface="Proxima Nova"/>
                <a:cs typeface="Proxima Nova"/>
                <a:sym typeface="Proxima Nova"/>
              </a:rPr>
              <a:t>(target 3.11)</a:t>
            </a:r>
            <a:endParaRPr i="1">
              <a:solidFill>
                <a:schemeClr val="dk1"/>
              </a:solidFill>
              <a:latin typeface="Proxima Nova"/>
              <a:ea typeface="Proxima Nova"/>
              <a:cs typeface="Proxima Nova"/>
              <a:sym typeface="Proxima Nova"/>
            </a:endParaRPr>
          </a:p>
          <a:p>
            <a:pPr indent="-298450" lvl="0" marL="457200" rtl="0" algn="l">
              <a:lnSpc>
                <a:spcPct val="115000"/>
              </a:lnSpc>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Continue to track and release with upstream Kubernetes</a:t>
            </a:r>
            <a:endParaRPr>
              <a:solidFill>
                <a:schemeClr val="dk1"/>
              </a:solidFill>
              <a:latin typeface="Proxima Nova"/>
              <a:ea typeface="Proxima Nova"/>
              <a:cs typeface="Proxima Nova"/>
              <a:sym typeface="Proxima Nova"/>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Kubernetes introduced Container Runtime Interface (CRI), a plugin interface that gives </a:t>
            </a:r>
            <a:r>
              <a:rPr lang="en">
                <a:solidFill>
                  <a:schemeClr val="dk1"/>
                </a:solidFill>
              </a:rPr>
              <a:t>Kubernetes</a:t>
            </a:r>
            <a:r>
              <a:rPr lang="en"/>
              <a:t> the ability to use different OCI-compliant container runtimes. Building on that work, the CRI-O provides a lightweight runtime for Kubernetes. Prior to the introduction of CRI, Kubernetes was tied to specific container runtimes while with CRI, Kubernetes can be container runtime-agnostic.</a:t>
            </a:r>
            <a:endParaRPr/>
          </a:p>
          <a:p>
            <a:pPr indent="-298450" lvl="0" marL="457200" rtl="0" algn="l">
              <a:spcBef>
                <a:spcPts val="0"/>
              </a:spcBef>
              <a:spcAft>
                <a:spcPts val="0"/>
              </a:spcAft>
              <a:buSzPts val="1100"/>
              <a:buChar char="●"/>
            </a:pPr>
            <a:r>
              <a:rPr lang="en"/>
              <a:t>CRI-O currently supports the runc and Clear Container runtimes which are the more mature OCI-complaint runtimes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6" name="Shape 1586"/>
        <p:cNvGrpSpPr/>
        <p:nvPr/>
      </p:nvGrpSpPr>
      <p:grpSpPr>
        <a:xfrm>
          <a:off x="0" y="0"/>
          <a:ext cx="0" cy="0"/>
          <a:chOff x="0" y="0"/>
          <a:chExt cx="0" cy="0"/>
        </a:xfrm>
      </p:grpSpPr>
      <p:sp>
        <p:nvSpPr>
          <p:cNvPr id="1587" name="Google Shape;1587;g338fbde02b_1_19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8" name="Google Shape;1588;g338fbde02b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Seven SCCs are added to the cluster by default, including </a:t>
            </a:r>
            <a:r>
              <a:rPr i="1" lang="en" sz="1000">
                <a:solidFill>
                  <a:schemeClr val="dk1"/>
                </a:solidFill>
              </a:rPr>
              <a:t>privileged</a:t>
            </a:r>
            <a:r>
              <a:rPr lang="en" sz="1000">
                <a:solidFill>
                  <a:schemeClr val="dk1"/>
                </a:solidFill>
              </a:rPr>
              <a:t> and </a:t>
            </a:r>
            <a:r>
              <a:rPr i="1" lang="en" sz="1000">
                <a:solidFill>
                  <a:schemeClr val="dk1"/>
                </a:solidFill>
              </a:rPr>
              <a:t>restricted</a:t>
            </a:r>
            <a:r>
              <a:rPr lang="en" sz="1000">
                <a:solidFill>
                  <a:schemeClr val="dk1"/>
                </a:solidFill>
              </a:rPr>
              <a:t>. They allow an administrator to control the following:</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Running of</a:t>
            </a:r>
            <a:r>
              <a:rPr lang="en" sz="1000">
                <a:solidFill>
                  <a:schemeClr val="dk1"/>
                </a:solidFill>
                <a:uFill>
                  <a:noFill/>
                </a:uFill>
                <a:hlinkClick r:id="rId2"/>
              </a:rPr>
              <a:t> </a:t>
            </a:r>
            <a:r>
              <a:rPr lang="en" sz="1000" u="sng">
                <a:solidFill>
                  <a:schemeClr val="hlink"/>
                </a:solidFill>
                <a:hlinkClick r:id="rId3"/>
              </a:rPr>
              <a:t>privileged containers</a:t>
            </a:r>
            <a:r>
              <a:rPr lang="en" sz="1000">
                <a:solidFill>
                  <a:schemeClr val="dk1"/>
                </a:solidFill>
              </a:rPr>
              <a:t>; a key security concept is that processes should be run with the least possible privilege -- this is true for containers as well. You don’t want your containers to run as root unless absolutely necessary.</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Capabilities a container can request to be added.</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Use of host directories as volumes.</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The SELinux context of the container.</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The user ID.</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A security context constraint is used to achieve the following goals:</a:t>
            </a:r>
            <a:endParaRPr sz="1000">
              <a:solidFill>
                <a:schemeClr val="dk1"/>
              </a:solidFill>
            </a:endParaRPr>
          </a:p>
          <a:p>
            <a:pPr indent="-292100" lvl="0" marL="457200" rtl="0" algn="l">
              <a:spcBef>
                <a:spcPts val="0"/>
              </a:spcBef>
              <a:spcAft>
                <a:spcPts val="0"/>
              </a:spcAft>
              <a:buClr>
                <a:schemeClr val="dk1"/>
              </a:buClr>
              <a:buSzPts val="1000"/>
              <a:buAutoNum type="arabicPeriod"/>
            </a:pPr>
            <a:r>
              <a:rPr lang="en" sz="1000">
                <a:solidFill>
                  <a:schemeClr val="dk1"/>
                </a:solidFill>
              </a:rPr>
              <a:t>Ensure a clear isolation between container and the underlying host it runs on</a:t>
            </a:r>
            <a:endParaRPr sz="1000">
              <a:solidFill>
                <a:schemeClr val="dk1"/>
              </a:solidFill>
            </a:endParaRPr>
          </a:p>
          <a:p>
            <a:pPr indent="-292100" lvl="0" marL="457200" rtl="0" algn="l">
              <a:spcBef>
                <a:spcPts val="0"/>
              </a:spcBef>
              <a:spcAft>
                <a:spcPts val="0"/>
              </a:spcAft>
              <a:buClr>
                <a:schemeClr val="dk1"/>
              </a:buClr>
              <a:buSzPts val="1000"/>
              <a:buAutoNum type="arabicPeriod"/>
            </a:pPr>
            <a:r>
              <a:rPr lang="en" sz="1000">
                <a:solidFill>
                  <a:schemeClr val="dk1"/>
                </a:solidFill>
              </a:rPr>
              <a:t>Limit the ability of the container to negatively impact the infrastructure or other containers</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5" name="Shape 1595"/>
        <p:cNvGrpSpPr/>
        <p:nvPr/>
      </p:nvGrpSpPr>
      <p:grpSpPr>
        <a:xfrm>
          <a:off x="0" y="0"/>
          <a:ext cx="0" cy="0"/>
          <a:chOff x="0" y="0"/>
          <a:chExt cx="0" cy="0"/>
        </a:xfrm>
      </p:grpSpPr>
      <p:sp>
        <p:nvSpPr>
          <p:cNvPr id="1596" name="Google Shape;1596;g4378a04396_0_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4378a0439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600"/>
              </a:spcBef>
              <a:spcAft>
                <a:spcPts val="0"/>
              </a:spcAft>
              <a:buClr>
                <a:schemeClr val="dk1"/>
              </a:buClr>
              <a:buSzPts val="1200"/>
              <a:buFont typeface="Arial"/>
              <a:buChar char="●"/>
            </a:pPr>
            <a:r>
              <a:rPr lang="en" sz="1200">
                <a:solidFill>
                  <a:schemeClr val="dk1"/>
                </a:solidFill>
              </a:rPr>
              <a:t>Determines a mapping from that identity to an OpenShift user</a:t>
            </a:r>
            <a:endParaRPr sz="1200">
              <a:solidFill>
                <a:schemeClr val="dk1"/>
              </a:solidFill>
            </a:endParaRPr>
          </a:p>
          <a:p>
            <a:pPr indent="-304800" lvl="1" marL="914400" rtl="0" algn="l">
              <a:lnSpc>
                <a:spcPct val="115000"/>
              </a:lnSpc>
              <a:spcBef>
                <a:spcPts val="0"/>
              </a:spcBef>
              <a:spcAft>
                <a:spcPts val="0"/>
              </a:spcAft>
              <a:buClr>
                <a:schemeClr val="dk1"/>
              </a:buClr>
              <a:buSzPts val="1200"/>
              <a:buFont typeface="Arial"/>
              <a:buChar char="○"/>
            </a:pPr>
            <a:r>
              <a:rPr lang="en" sz="1200">
                <a:solidFill>
                  <a:schemeClr val="dk1"/>
                </a:solidFill>
              </a:rPr>
              <a:t>Allows multiple identities to map to the same OpenShift user</a:t>
            </a:r>
            <a:endParaRPr sz="1200">
              <a:solidFill>
                <a:schemeClr val="dk1"/>
              </a:solidFill>
            </a:endParaRPr>
          </a:p>
          <a:p>
            <a:pPr indent="-304800" lvl="1" marL="914400" rtl="0" algn="l">
              <a:lnSpc>
                <a:spcPct val="115000"/>
              </a:lnSpc>
              <a:spcBef>
                <a:spcPts val="0"/>
              </a:spcBef>
              <a:spcAft>
                <a:spcPts val="0"/>
              </a:spcAft>
              <a:buClr>
                <a:schemeClr val="dk1"/>
              </a:buClr>
              <a:buSzPts val="1200"/>
              <a:buFont typeface="Arial"/>
              <a:buChar char="○"/>
            </a:pPr>
            <a:r>
              <a:rPr lang="en" sz="1200">
                <a:solidFill>
                  <a:schemeClr val="dk1"/>
                </a:solidFill>
              </a:rPr>
              <a:t>Allows deconflicting between identity provider roles</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4" name="Shape 1604"/>
        <p:cNvGrpSpPr/>
        <p:nvPr/>
      </p:nvGrpSpPr>
      <p:grpSpPr>
        <a:xfrm>
          <a:off x="0" y="0"/>
          <a:ext cx="0" cy="0"/>
          <a:chOff x="0" y="0"/>
          <a:chExt cx="0" cy="0"/>
        </a:xfrm>
      </p:grpSpPr>
      <p:sp>
        <p:nvSpPr>
          <p:cNvPr id="1605" name="Google Shape;1605;g424025fd35_0_65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424025fd35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 user can only access projects that they have created or explicitly given access to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6" name="Shape 1656"/>
        <p:cNvGrpSpPr/>
        <p:nvPr/>
      </p:nvGrpSpPr>
      <p:grpSpPr>
        <a:xfrm>
          <a:off x="0" y="0"/>
          <a:ext cx="0" cy="0"/>
          <a:chOff x="0" y="0"/>
          <a:chExt cx="0" cy="0"/>
        </a:xfrm>
      </p:grpSpPr>
      <p:sp>
        <p:nvSpPr>
          <p:cNvPr id="1657" name="Google Shape;1657;g56cb35bb6f_1_13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56cb35bb6f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highlight>
                  <a:schemeClr val="lt1"/>
                </a:highlight>
              </a:rPr>
              <a:t>In OpenShift we have a role based authorization component. There is a Project scope and a Cluster scope where either RoleBindings or ClusterRolebindings define the permissions a user will have once logged in. This role component matches attributes on the request like the verb on the objects for example  get projects or create pods. It matches those attributes to roles which have been grated to the requesting user. If no roles match the request is denied.By default everything is denied unless the role specifically allows it. Out of the box operator and user level roles are defined and custom roles are also supported. </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Coalfire is a 	</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rPr lang="en" sz="1000">
                <a:solidFill>
                  <a:schemeClr val="dk1"/>
                </a:solidFill>
              </a:rPr>
              <a:t>Payment Card Industry Qualified Security Assessor (QSA)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5" name="Shape 1665"/>
        <p:cNvGrpSpPr/>
        <p:nvPr/>
      </p:nvGrpSpPr>
      <p:grpSpPr>
        <a:xfrm>
          <a:off x="0" y="0"/>
          <a:ext cx="0" cy="0"/>
          <a:chOff x="0" y="0"/>
          <a:chExt cx="0" cy="0"/>
        </a:xfrm>
      </p:grpSpPr>
      <p:sp>
        <p:nvSpPr>
          <p:cNvPr id="1666" name="Google Shape;1666;g47f3c59979_1_8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7" name="Google Shape;1667;g47f3c59979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Check on DNS running in every node, not just master -- what’s the best wording?</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OpenShift SDN can be configured to use Flannel instead of Open vSwitch. This is useful if running OpenShift Container Platform within a cloud provider platform that also relies on SDN, such as OpenStack, and you want to avoid encapsulating packets twice through both platforms.</a:t>
            </a:r>
            <a:endParaRPr/>
          </a:p>
          <a:p>
            <a:pPr indent="-298450" lvl="0" marL="457200" rtl="0" algn="l">
              <a:spcBef>
                <a:spcPts val="0"/>
              </a:spcBef>
              <a:spcAft>
                <a:spcPts val="0"/>
              </a:spcAft>
              <a:buSzPts val="1100"/>
              <a:buChar char="●"/>
            </a:pPr>
            <a:r>
              <a:rPr lang="en"/>
              <a:t>OpenShift supports NuageSDN plugin up to and including the CNI plugin. NuageSDN itself is supported by Nuage.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900">
                <a:solidFill>
                  <a:schemeClr val="dk1"/>
                </a:solidFill>
              </a:rPr>
              <a:t>When working with containers at scale, you need to consider network defense. OpenShift uses software defined networking (SDN) </a:t>
            </a:r>
            <a:r>
              <a:rPr lang="en" sz="900">
                <a:solidFill>
                  <a:schemeClr val="dk1"/>
                </a:solidFill>
                <a:highlight>
                  <a:schemeClr val="lt1"/>
                </a:highlight>
              </a:rPr>
              <a:t>to provide a unified cluster network that enables communication between containers across the </a:t>
            </a:r>
            <a:r>
              <a:rPr b="1" lang="en" sz="900">
                <a:solidFill>
                  <a:schemeClr val="dk1"/>
                </a:solidFill>
                <a:highlight>
                  <a:schemeClr val="lt1"/>
                </a:highlight>
              </a:rPr>
              <a:t>OpenShift</a:t>
            </a:r>
            <a:r>
              <a:rPr lang="en" sz="900">
                <a:solidFill>
                  <a:schemeClr val="dk1"/>
                </a:solidFill>
                <a:highlight>
                  <a:schemeClr val="lt1"/>
                </a:highlight>
              </a:rPr>
              <a:t> cluster. </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285750" lvl="0" marL="457200" rtl="0" algn="l">
              <a:spcBef>
                <a:spcPts val="0"/>
              </a:spcBef>
              <a:spcAft>
                <a:spcPts val="0"/>
              </a:spcAft>
              <a:buClr>
                <a:schemeClr val="dk1"/>
              </a:buClr>
              <a:buSzPts val="900"/>
              <a:buAutoNum type="arabicParenR"/>
            </a:pPr>
            <a:r>
              <a:rPr lang="en" sz="900">
                <a:solidFill>
                  <a:schemeClr val="dk1"/>
                </a:solidFill>
              </a:rPr>
              <a:t>The first line in network defense comes from network namespaces. With network namespaces, each collection of containers (each pod) gets its own entire IP and port range to bind to, thereby isolating pod networks from each other on the node. </a:t>
            </a:r>
            <a:endParaRPr sz="900">
              <a:solidFill>
                <a:schemeClr val="dk1"/>
              </a:solidFill>
            </a:endParaRPr>
          </a:p>
          <a:p>
            <a:pPr indent="-285750" lvl="0" marL="457200" rtl="0" algn="l">
              <a:spcBef>
                <a:spcPts val="0"/>
              </a:spcBef>
              <a:spcAft>
                <a:spcPts val="0"/>
              </a:spcAft>
              <a:buClr>
                <a:schemeClr val="dk1"/>
              </a:buClr>
              <a:buSzPts val="900"/>
              <a:buAutoNum type="arabicParenR"/>
            </a:pPr>
            <a:r>
              <a:rPr lang="en" sz="900">
                <a:solidFill>
                  <a:schemeClr val="dk1"/>
                </a:solidFill>
              </a:rPr>
              <a:t>OpenShift also provides the ability to </a:t>
            </a:r>
            <a:r>
              <a:rPr lang="en" sz="900">
                <a:solidFill>
                  <a:schemeClr val="dk1"/>
                </a:solidFill>
                <a:highlight>
                  <a:schemeClr val="lt1"/>
                </a:highlight>
              </a:rPr>
              <a:t>control egress traffic using either a </a:t>
            </a:r>
            <a:r>
              <a:rPr lang="en" sz="900">
                <a:solidFill>
                  <a:schemeClr val="dk1"/>
                </a:solidFill>
                <a:highlight>
                  <a:schemeClr val="lt1"/>
                </a:highlight>
                <a:uFill>
                  <a:noFill/>
                </a:uFill>
                <a:hlinkClick r:id="rId2"/>
              </a:rPr>
              <a:t>router</a:t>
            </a:r>
            <a:r>
              <a:rPr lang="en" sz="900">
                <a:solidFill>
                  <a:schemeClr val="dk1"/>
                </a:solidFill>
                <a:highlight>
                  <a:schemeClr val="lt1"/>
                </a:highlight>
              </a:rPr>
              <a:t> or </a:t>
            </a:r>
            <a:r>
              <a:rPr lang="en" sz="900">
                <a:solidFill>
                  <a:schemeClr val="dk1"/>
                </a:solidFill>
                <a:highlight>
                  <a:schemeClr val="lt1"/>
                </a:highlight>
                <a:uFill>
                  <a:noFill/>
                </a:uFill>
                <a:hlinkClick r:id="rId3"/>
              </a:rPr>
              <a:t>firewall</a:t>
            </a:r>
            <a:r>
              <a:rPr lang="en" sz="900">
                <a:solidFill>
                  <a:schemeClr val="dk1"/>
                </a:solidFill>
                <a:highlight>
                  <a:schemeClr val="lt1"/>
                </a:highlight>
              </a:rPr>
              <a:t> methods so that you can, for example, use IP whitelisting for database access.</a:t>
            </a:r>
            <a:endParaRPr sz="900">
              <a:solidFill>
                <a:schemeClr val="dk1"/>
              </a:solidFill>
            </a:endParaRPr>
          </a:p>
          <a:p>
            <a:pPr indent="-285750" lvl="0" marL="457200" rtl="0" algn="l">
              <a:spcBef>
                <a:spcPts val="0"/>
              </a:spcBef>
              <a:spcAft>
                <a:spcPts val="0"/>
              </a:spcAft>
              <a:buClr>
                <a:schemeClr val="dk1"/>
              </a:buClr>
              <a:buSzPts val="900"/>
              <a:buAutoNum type="arabicParenR"/>
            </a:pPr>
            <a:r>
              <a:rPr lang="en" sz="900">
                <a:solidFill>
                  <a:schemeClr val="dk1"/>
                </a:solidFill>
              </a:rPr>
              <a:t>In addition the</a:t>
            </a:r>
            <a:r>
              <a:rPr lang="en" sz="900">
                <a:solidFill>
                  <a:schemeClr val="dk1"/>
                </a:solidFill>
                <a:uFill>
                  <a:noFill/>
                </a:uFill>
                <a:hlinkClick r:id="rId4"/>
              </a:rPr>
              <a:t> </a:t>
            </a:r>
            <a:r>
              <a:rPr lang="en" sz="900" u="sng">
                <a:solidFill>
                  <a:schemeClr val="hlink"/>
                </a:solidFill>
                <a:hlinkClick r:id="rId5"/>
              </a:rPr>
              <a:t>OpenShift SDN</a:t>
            </a:r>
            <a:r>
              <a:rPr lang="en" sz="900">
                <a:solidFill>
                  <a:schemeClr val="dk1"/>
                </a:solidFill>
              </a:rPr>
              <a:t> provides additional security by offering isolation between master (orchestration) namespaces with the multi-tenant plugin. This means that packets from one namespace, by default, will not be visible to other namespaces: pods from different namespaces cannot send packets to or receive packets from pods and services of a different namespace. You can use these features to isolate the developer, test and production networks.</a:t>
            </a:r>
            <a:endParaRPr sz="900">
              <a:solidFill>
                <a:schemeClr val="dk1"/>
              </a:solidFill>
            </a:endParaRPr>
          </a:p>
          <a:p>
            <a:pPr indent="-285750" lvl="0" marL="457200" rtl="0" algn="l">
              <a:spcBef>
                <a:spcPts val="0"/>
              </a:spcBef>
              <a:spcAft>
                <a:spcPts val="0"/>
              </a:spcAft>
              <a:buClr>
                <a:schemeClr val="dk1"/>
              </a:buClr>
              <a:buSzPts val="900"/>
              <a:buAutoNum type="arabicParenR"/>
            </a:pPr>
            <a:r>
              <a:rPr lang="en" sz="900">
                <a:solidFill>
                  <a:schemeClr val="dk1"/>
                </a:solidFill>
              </a:rPr>
              <a:t>Network policies is the default for OpenShift 4. Network Policies provide more fine-grained control and allows isolation at the level of individual pods. It allows you to control ingress traffic to any pod from any other pod, on specific ports, including traffic from pods in other projects.</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 </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Finally, if you wish to use network scanners, these tools (and others like them) are quite easy to containerize and can be ran as</a:t>
            </a:r>
            <a:r>
              <a:rPr lang="en" sz="900">
                <a:solidFill>
                  <a:schemeClr val="dk1"/>
                </a:solidFill>
                <a:uFill>
                  <a:noFill/>
                </a:uFill>
                <a:hlinkClick r:id="rId6"/>
              </a:rPr>
              <a:t> </a:t>
            </a:r>
            <a:r>
              <a:rPr lang="en" sz="900" u="sng">
                <a:solidFill>
                  <a:schemeClr val="hlink"/>
                </a:solidFill>
                <a:hlinkClick r:id="rId7"/>
              </a:rPr>
              <a:t>Super Privileged Containers</a:t>
            </a:r>
            <a:r>
              <a:rPr lang="en" sz="900">
                <a:solidFill>
                  <a:schemeClr val="dk1"/>
                </a:solidFill>
              </a:rPr>
              <a:t>.</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Google Shape;998;g33883a6e9c_0_493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3883a6e9c_0_4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Static security policies &amp; checklists no longer suffice and don’t scale for containers in the enterprise. To truly get the business advantages of containers, enterprises need to evolve their approach to security.  Security must become a continuous activity. And must be considered at every stage of your application and infrastructure lifecycle. Doing this right, with planning up front, can lead to better, more integrated security solutions and faster app delivery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Securing containers is a lot like securing any running process. You need to think about security throughout the layers of the solution stack before you deploy and run your container. You also need to think about security throughout the application and container life cycle. We’re going to look at securing containers in the 3 major categories of an enterprise container solution: You need to </a:t>
            </a:r>
            <a:r>
              <a:rPr b="1" lang="en">
                <a:solidFill>
                  <a:schemeClr val="dk1"/>
                </a:solidFill>
              </a:rPr>
              <a:t>control</a:t>
            </a:r>
            <a:r>
              <a:rPr lang="en">
                <a:solidFill>
                  <a:schemeClr val="dk1"/>
                </a:solidFill>
              </a:rPr>
              <a:t> the security of your containerized apps, </a:t>
            </a:r>
            <a:r>
              <a:rPr b="1" lang="en">
                <a:solidFill>
                  <a:schemeClr val="dk1"/>
                </a:solidFill>
              </a:rPr>
              <a:t>defend</a:t>
            </a:r>
            <a:r>
              <a:rPr lang="en">
                <a:solidFill>
                  <a:schemeClr val="dk1"/>
                </a:solidFill>
              </a:rPr>
              <a:t> your container platform infrastructure and </a:t>
            </a:r>
            <a:r>
              <a:rPr b="1" lang="en">
                <a:solidFill>
                  <a:schemeClr val="dk1"/>
                </a:solidFill>
              </a:rPr>
              <a:t>extend</a:t>
            </a:r>
            <a:r>
              <a:rPr lang="en">
                <a:solidFill>
                  <a:schemeClr val="dk1"/>
                </a:solidFill>
              </a:rPr>
              <a:t> the security of your overall solution by leveraging tools from the broader security ecosystem.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5" name="Shape 1675"/>
        <p:cNvGrpSpPr/>
        <p:nvPr/>
      </p:nvGrpSpPr>
      <p:grpSpPr>
        <a:xfrm>
          <a:off x="0" y="0"/>
          <a:ext cx="0" cy="0"/>
          <a:chOff x="0" y="0"/>
          <a:chExt cx="0" cy="0"/>
        </a:xfrm>
      </p:grpSpPr>
      <p:sp>
        <p:nvSpPr>
          <p:cNvPr id="1676" name="Google Shape;1676;g5890489e4f_13_102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5890489e4f_13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ovs-networkpolicy plug-in allows project administrators to configure granular isolation policies using NetworkPolicy objects.</a:t>
            </a:r>
            <a:endParaRPr/>
          </a:p>
          <a:p>
            <a:pPr indent="-298450" lvl="0" marL="457200" rtl="0" algn="l">
              <a:spcBef>
                <a:spcPts val="0"/>
              </a:spcBef>
              <a:spcAft>
                <a:spcPts val="0"/>
              </a:spcAft>
              <a:buSzPts val="1100"/>
              <a:buChar char="●"/>
            </a:pPr>
            <a:r>
              <a:rPr lang="en" sz="1200">
                <a:solidFill>
                  <a:schemeClr val="dk1"/>
                </a:solidFill>
                <a:highlight>
                  <a:srgbClr val="FFFFFF"/>
                </a:highlight>
              </a:rPr>
              <a:t>A network policy is a specification of how groups of pods (using labels) are allowed to communicate with each other and other network endpoints</a:t>
            </a:r>
            <a:endParaRPr/>
          </a:p>
          <a:p>
            <a:pPr indent="-298450" lvl="0" marL="457200" rtl="0" algn="l">
              <a:spcBef>
                <a:spcPts val="0"/>
              </a:spcBef>
              <a:spcAft>
                <a:spcPts val="0"/>
              </a:spcAft>
              <a:buSzPts val="1100"/>
              <a:buChar char="●"/>
            </a:pPr>
            <a:r>
              <a:rPr lang="en"/>
              <a:t>By default, all projects are able to access pods in all other projects. The project to be isolated must first be configured to opt in to isolation by setting the proper annotation on its Namespace object, and then creating NetworkPolicy objects indicating the incoming connections to be allowed.</a:t>
            </a:r>
            <a:endParaRPr/>
          </a:p>
          <a:p>
            <a:pPr indent="-298450" lvl="0" marL="457200" rtl="0" algn="l">
              <a:spcBef>
                <a:spcPts val="0"/>
              </a:spcBef>
              <a:spcAft>
                <a:spcPts val="0"/>
              </a:spcAft>
              <a:buSzPts val="1100"/>
              <a:buChar char="●"/>
            </a:pPr>
            <a:r>
              <a:rPr lang="en"/>
              <a:t>For further details on network policies, refer to this presentation: </a:t>
            </a:r>
            <a:r>
              <a:rPr lang="en" u="sng">
                <a:solidFill>
                  <a:schemeClr val="hlink"/>
                </a:solidFill>
                <a:hlinkClick r:id="rId2"/>
              </a:rPr>
              <a:t>https://schd.ws/hosted_files/kccncna17/46/ahmetb%20KubeCon%202017%20NA%20%E2%80%93%20Network%20Policies.pdf</a:t>
            </a:r>
            <a:endParaRPr/>
          </a:p>
          <a:p>
            <a:pPr indent="0" lvl="0" marL="45720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1" name="Shape 1711"/>
        <p:cNvGrpSpPr/>
        <p:nvPr/>
      </p:nvGrpSpPr>
      <p:grpSpPr>
        <a:xfrm>
          <a:off x="0" y="0"/>
          <a:ext cx="0" cy="0"/>
          <a:chOff x="0" y="0"/>
          <a:chExt cx="0" cy="0"/>
        </a:xfrm>
      </p:grpSpPr>
      <p:sp>
        <p:nvSpPr>
          <p:cNvPr id="1712" name="Google Shape;1712;g5890489e4f_13_5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5890489e4f_13_5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The network operator installs Multus by default.  Users can define additional networks.</a:t>
            </a:r>
            <a:endParaRPr>
              <a:latin typeface="Overpass"/>
              <a:ea typeface="Overpass"/>
              <a:cs typeface="Overpass"/>
              <a:sym typeface="Overpass"/>
            </a:endParaRPr>
          </a:p>
          <a:p>
            <a:pPr indent="0" lvl="0" marL="0" rtl="0" algn="l">
              <a:spcBef>
                <a:spcPts val="0"/>
              </a:spcBef>
              <a:spcAft>
                <a:spcPts val="0"/>
              </a:spcAft>
              <a:buNone/>
            </a:pPr>
            <a:r>
              <a:t/>
            </a:r>
            <a:endParaRPr>
              <a:latin typeface="Overpass"/>
              <a:ea typeface="Overpass"/>
              <a:cs typeface="Overpass"/>
              <a:sym typeface="Overpass"/>
            </a:endParaRPr>
          </a:p>
          <a:p>
            <a:pPr indent="0" lvl="0" marL="0" rtl="0" algn="l">
              <a:spcBef>
                <a:spcPts val="0"/>
              </a:spcBef>
              <a:spcAft>
                <a:spcPts val="0"/>
              </a:spcAft>
              <a:buNone/>
            </a:pPr>
            <a:r>
              <a:rPr b="1" lang="en">
                <a:latin typeface="Overpass"/>
                <a:ea typeface="Overpass"/>
                <a:cs typeface="Overpass"/>
                <a:sym typeface="Overpass"/>
              </a:rPr>
              <a:t>Example Pod Annotation with “macvlan-conf” as Intended Network Attachment to Secondary Interface:</a:t>
            </a:r>
            <a:endParaRPr b="1">
              <a:latin typeface="Overpass"/>
              <a:ea typeface="Overpass"/>
              <a:cs typeface="Overpass"/>
              <a:sym typeface="Overpass"/>
            </a:endParaRPr>
          </a:p>
          <a:p>
            <a:pPr indent="0" lvl="0" marL="0" rtl="0" algn="l">
              <a:spcBef>
                <a:spcPts val="0"/>
              </a:spcBef>
              <a:spcAft>
                <a:spcPts val="0"/>
              </a:spcAft>
              <a:buNone/>
            </a:pPr>
            <a:r>
              <a:t/>
            </a:r>
            <a:endParaRPr/>
          </a:p>
          <a:p>
            <a:pPr indent="0" lvl="0" marL="0" rtl="0" algn="l">
              <a:spcBef>
                <a:spcPts val="0"/>
              </a:spcBef>
              <a:spcAft>
                <a:spcPts val="0"/>
              </a:spcAft>
              <a:buNone/>
            </a:pPr>
            <a:r>
              <a:rPr lang="en">
                <a:latin typeface="Courier New"/>
                <a:ea typeface="Courier New"/>
                <a:cs typeface="Courier New"/>
                <a:sym typeface="Courier New"/>
              </a:rPr>
              <a:t>apiVersion: v1</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kind: Pod</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metadata:</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name: pod_c</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annotations:</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kubernetes.cni.cncf.io/networks: '[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 "name": "openshiftsdn-conf"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 "name": "macvlan-conf"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spec:</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containers: [...]</a:t>
            </a:r>
            <a:endParaRPr>
              <a:latin typeface="Courier New"/>
              <a:ea typeface="Courier New"/>
              <a:cs typeface="Courier New"/>
              <a:sym typeface="Courier New"/>
            </a:endParaRPr>
          </a:p>
          <a:p>
            <a:pPr indent="0" lvl="0" marL="0" rtl="0" algn="l">
              <a:spcBef>
                <a:spcPts val="0"/>
              </a:spcBef>
              <a:spcAft>
                <a:spcPts val="0"/>
              </a:spcAft>
              <a:buNone/>
            </a:pPr>
            <a:r>
              <a:t/>
            </a:r>
            <a:endParaRPr>
              <a:latin typeface="Overpass"/>
              <a:ea typeface="Overpass"/>
              <a:cs typeface="Overpass"/>
              <a:sym typeface="Overpass"/>
            </a:endParaRPr>
          </a:p>
          <a:p>
            <a:pPr indent="0" lvl="0" marL="0" rtl="0" algn="l">
              <a:spcBef>
                <a:spcPts val="0"/>
              </a:spcBef>
              <a:spcAft>
                <a:spcPts val="0"/>
              </a:spcAft>
              <a:buNone/>
            </a:pPr>
            <a:r>
              <a:t/>
            </a:r>
            <a:endParaRPr>
              <a:latin typeface="Overpass"/>
              <a:ea typeface="Overpass"/>
              <a:cs typeface="Overpass"/>
              <a:sym typeface="Overpass"/>
            </a:endParaRPr>
          </a:p>
          <a:p>
            <a:pPr indent="0" lvl="0" marL="0" rtl="0" algn="l">
              <a:spcBef>
                <a:spcPts val="0"/>
              </a:spcBef>
              <a:spcAft>
                <a:spcPts val="0"/>
              </a:spcAft>
              <a:buNone/>
            </a:pPr>
            <a:r>
              <a:rPr b="1" lang="en">
                <a:latin typeface="Overpass"/>
                <a:ea typeface="Overpass"/>
                <a:cs typeface="Overpass"/>
                <a:sym typeface="Overpass"/>
              </a:rPr>
              <a:t>Example CRD Object for “macvlan-conf”:</a:t>
            </a:r>
            <a:endParaRPr b="1">
              <a:latin typeface="Overpass"/>
              <a:ea typeface="Overpass"/>
              <a:cs typeface="Overpass"/>
              <a:sym typeface="Overpass"/>
            </a:endParaRPr>
          </a:p>
          <a:p>
            <a:pPr indent="0" lvl="0" marL="0" rtl="0" algn="l">
              <a:spcBef>
                <a:spcPts val="0"/>
              </a:spcBef>
              <a:spcAft>
                <a:spcPts val="0"/>
              </a:spcAft>
              <a:buNone/>
            </a:pPr>
            <a:r>
              <a:t/>
            </a:r>
            <a:endParaRPr/>
          </a:p>
          <a:p>
            <a:pPr indent="0" lvl="0" marL="0" rtl="0" algn="l">
              <a:spcBef>
                <a:spcPts val="0"/>
              </a:spcBef>
              <a:spcAft>
                <a:spcPts val="0"/>
              </a:spcAft>
              <a:buNone/>
            </a:pPr>
            <a:r>
              <a:rPr lang="en">
                <a:latin typeface="Courier New"/>
                <a:ea typeface="Courier New"/>
                <a:cs typeface="Courier New"/>
                <a:sym typeface="Courier New"/>
              </a:rPr>
              <a:t>Name:         macvlan-conf</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Namespace:    default</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Labels:       &lt;none&gt;</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Annotations:  &lt;none&gt;</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API Version:  cni.cncf.io/v1</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Args:         [ { "master": "eth0", "mode": "bridge",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Kind:         Network</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Plugin:       macvlan</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Metadata: [...]</a:t>
            </a:r>
            <a:endParaRPr>
              <a:latin typeface="Courier New"/>
              <a:ea typeface="Courier New"/>
              <a:cs typeface="Courier New"/>
              <a:sym typeface="Courier New"/>
            </a:endParaRPr>
          </a:p>
          <a:p>
            <a:pPr indent="0" lvl="0" marL="0" rtl="0" algn="l">
              <a:spcBef>
                <a:spcPts val="0"/>
              </a:spcBef>
              <a:spcAft>
                <a:spcPts val="0"/>
              </a:spcAft>
              <a:buNone/>
            </a:pPr>
            <a:r>
              <a:t/>
            </a:r>
            <a:endParaRPr>
              <a:latin typeface="Overpass"/>
              <a:ea typeface="Overpass"/>
              <a:cs typeface="Overpass"/>
              <a:sym typeface="Overpas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5" name="Shape 1765"/>
        <p:cNvGrpSpPr/>
        <p:nvPr/>
      </p:nvGrpSpPr>
      <p:grpSpPr>
        <a:xfrm>
          <a:off x="0" y="0"/>
          <a:ext cx="0" cy="0"/>
          <a:chOff x="0" y="0"/>
          <a:chExt cx="0" cy="0"/>
        </a:xfrm>
      </p:grpSpPr>
      <p:sp>
        <p:nvSpPr>
          <p:cNvPr id="1766" name="Google Shape;1766;g4b17a12ea4_21_97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4b17a12ea4_21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All those supporting services for distributed applications is provided via the container platform and service mesh. Instead of making services responsible for dealing with those complexities and adding more and more code into each service just to deal with cloud-native concerns, the platform is responsible for providing those services to any application (existing or new, in any programming language or framework)  that is running on the platform. The services then can really be micro and focus on their business logic rather than cloud-native complexities.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6" name="Shape 1786"/>
        <p:cNvGrpSpPr/>
        <p:nvPr/>
      </p:nvGrpSpPr>
      <p:grpSpPr>
        <a:xfrm>
          <a:off x="0" y="0"/>
          <a:ext cx="0" cy="0"/>
          <a:chOff x="0" y="0"/>
          <a:chExt cx="0" cy="0"/>
        </a:xfrm>
      </p:grpSpPr>
      <p:sp>
        <p:nvSpPr>
          <p:cNvPr id="1787" name="Google Shape;1787;g5c6d1df7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5c6d1df7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3" name="Shape 1823"/>
        <p:cNvGrpSpPr/>
        <p:nvPr/>
      </p:nvGrpSpPr>
      <p:grpSpPr>
        <a:xfrm>
          <a:off x="0" y="0"/>
          <a:ext cx="0" cy="0"/>
          <a:chOff x="0" y="0"/>
          <a:chExt cx="0" cy="0"/>
        </a:xfrm>
      </p:grpSpPr>
      <p:sp>
        <p:nvSpPr>
          <p:cNvPr id="1824" name="Google Shape;1824;g5890489e4f_13_1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5890489e4f_13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Kiali was created by our middleware team with the explicit goal of improving the visualization and management of Istio.  It provides a mechanism of viewing telemetry about an application running within the service mesh, the topology of applications, and even graphs of traffic flows.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0" name="Shape 1830"/>
        <p:cNvGrpSpPr/>
        <p:nvPr/>
      </p:nvGrpSpPr>
      <p:grpSpPr>
        <a:xfrm>
          <a:off x="0" y="0"/>
          <a:ext cx="0" cy="0"/>
          <a:chOff x="0" y="0"/>
          <a:chExt cx="0" cy="0"/>
        </a:xfrm>
      </p:grpSpPr>
      <p:sp>
        <p:nvSpPr>
          <p:cNvPr id="1831" name="Google Shape;1831;g424025fd35_0_14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2" name="Google Shape;1832;g424025fd35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https://docs.openshift.com/container-platform/4.1/nodes/pods/nodes-pods-secrets.html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3.11, secrets stored in etcd can be encrypted at rest; this is not supported in 4.1 due to archictectural changes. We are working to add back support in 4.2 or 4.3.</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Having an easy-to-use, secure-by-default secret distribution mechanism is exactly what developers and ops need to solve the secrets management problem once and for all</a:t>
            </a:r>
            <a:endParaRPr/>
          </a:p>
          <a:p>
            <a:pPr indent="-298450" lvl="0" marL="457200" rtl="0" algn="l">
              <a:spcBef>
                <a:spcPts val="0"/>
              </a:spcBef>
              <a:spcAft>
                <a:spcPts val="0"/>
              </a:spcAft>
              <a:buSzPts val="1100"/>
              <a:buChar char="●"/>
            </a:pPr>
            <a:r>
              <a:rPr lang="en"/>
              <a:t>Because secret objects can be created independently of the pods that use them, there is less risk of the secret being exposed during the workflow of creating, viewing, and editing pods.</a:t>
            </a:r>
            <a:endParaRPr/>
          </a:p>
          <a:p>
            <a:pPr indent="-298450" lvl="0" marL="457200" rtl="0" algn="l">
              <a:spcBef>
                <a:spcPts val="0"/>
              </a:spcBef>
              <a:spcAft>
                <a:spcPts val="0"/>
              </a:spcAft>
              <a:buSzPts val="1100"/>
              <a:buChar char="●"/>
            </a:pPr>
            <a:r>
              <a:rPr lang="en"/>
              <a:t>A secret is only sent to a node if a pod on that node requires it. It is not written to disk. It is stored in a temporary file-storage facilities (tmpfs). It is deleted once the pod that depends on it is deleted.</a:t>
            </a:r>
            <a:endParaRPr/>
          </a:p>
          <a:p>
            <a:pPr indent="-298450" lvl="0" marL="457200" rtl="0" algn="l">
              <a:spcBef>
                <a:spcPts val="0"/>
              </a:spcBef>
              <a:spcAft>
                <a:spcPts val="0"/>
              </a:spcAft>
              <a:buSzPts val="1100"/>
              <a:buChar char="●"/>
            </a:pPr>
            <a:r>
              <a:rPr lang="en"/>
              <a:t>3.x only: Secrets are stored as plaintext in etcd however the etcd storage can be encrypted to remove the security risk. The decryption key is stored in a config file on disk. </a:t>
            </a:r>
            <a:endParaRPr/>
          </a:p>
          <a:p>
            <a:pPr indent="-298450" lvl="0" marL="457200" rtl="0" algn="l">
              <a:spcBef>
                <a:spcPts val="0"/>
              </a:spcBef>
              <a:spcAft>
                <a:spcPts val="0"/>
              </a:spcAft>
              <a:buSzPts val="1100"/>
              <a:buChar char="●"/>
            </a:pPr>
            <a:r>
              <a:rPr lang="en"/>
              <a:t>Customers can also choose to use an external vault and key management system if they prefer.</a:t>
            </a:r>
            <a:endParaRPr/>
          </a:p>
          <a:p>
            <a:pPr indent="-298450" lvl="0" marL="457200" rtl="0" algn="l">
              <a:spcBef>
                <a:spcPts val="0"/>
              </a:spcBef>
              <a:spcAft>
                <a:spcPts val="0"/>
              </a:spcAft>
              <a:buSzPts val="1100"/>
              <a:buChar char="●"/>
            </a:pPr>
            <a:r>
              <a:rPr lang="en"/>
              <a:t> </a:t>
            </a:r>
            <a:r>
              <a:rPr b="1" lang="en"/>
              <a:t>WIP for 4.x; in 4.0, we will encrypt AWS volumes to protect secrets at rest in etc; discussing supporting KMS. (Feedback on acceptability of volume encryption appreciated.)</a:t>
            </a:r>
            <a:endParaRPr b="1"/>
          </a:p>
          <a:p>
            <a:pPr indent="-298450" lvl="0" marL="457200" rtl="0" algn="l">
              <a:spcBef>
                <a:spcPts val="0"/>
              </a:spcBef>
              <a:spcAft>
                <a:spcPts val="0"/>
              </a:spcAft>
              <a:buSzPts val="1100"/>
              <a:buChar char="●"/>
            </a:pPr>
            <a:r>
              <a:rPr b="1" lang="en"/>
              <a:t>Roadmap: Add back support for encrypting secrets stored in etcd and support Kube KMS for key management</a:t>
            </a:r>
            <a:endParaRPr b="1"/>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1" name="Shape 1871"/>
        <p:cNvGrpSpPr/>
        <p:nvPr/>
      </p:nvGrpSpPr>
      <p:grpSpPr>
        <a:xfrm>
          <a:off x="0" y="0"/>
          <a:ext cx="0" cy="0"/>
          <a:chOff x="0" y="0"/>
          <a:chExt cx="0" cy="0"/>
        </a:xfrm>
      </p:grpSpPr>
      <p:sp>
        <p:nvSpPr>
          <p:cNvPr id="1872" name="Google Shape;1872;g424025fd35_0_18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3" name="Google Shape;1873;g424025fd35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000"/>
              </a:spcBef>
              <a:spcAft>
                <a:spcPts val="0"/>
              </a:spcAft>
              <a:buClr>
                <a:srgbClr val="222222"/>
              </a:buClr>
              <a:buSzPts val="1100"/>
              <a:buChar char="●"/>
            </a:pPr>
            <a:r>
              <a:rPr lang="en">
                <a:solidFill>
                  <a:srgbClr val="222222"/>
                </a:solidFill>
              </a:rPr>
              <a:t>Certificates are used to provide secure connections to master and nodes, Ingress controller and registry, etcd. Certificate rotation is automated. Optionally configure external endpoints to use custom certificates.</a:t>
            </a:r>
            <a:endParaRPr>
              <a:solidFill>
                <a:srgbClr val="222222"/>
              </a:solidFill>
            </a:endParaRPr>
          </a:p>
          <a:p>
            <a:pPr indent="-298450" lvl="0" marL="457200" rtl="0" algn="l">
              <a:lnSpc>
                <a:spcPct val="115000"/>
              </a:lnSpc>
              <a:spcBef>
                <a:spcPts val="0"/>
              </a:spcBef>
              <a:spcAft>
                <a:spcPts val="0"/>
              </a:spcAft>
              <a:buClr>
                <a:srgbClr val="222222"/>
              </a:buClr>
              <a:buSzPts val="1100"/>
              <a:buChar char="●"/>
            </a:pPr>
            <a:r>
              <a:rPr lang="en">
                <a:solidFill>
                  <a:srgbClr val="222222"/>
                </a:solidFill>
              </a:rPr>
              <a:t>You cannot replace the Root CA of an OCP 4 cluster. Target for enhancements here is 4.3 or 4.4.</a:t>
            </a:r>
            <a:endParaRPr>
              <a:solidFill>
                <a:srgbClr val="222222"/>
              </a:solidFill>
            </a:endParaRPr>
          </a:p>
          <a:p>
            <a:pPr indent="-298450" lvl="0" marL="457200" rtl="0" algn="l">
              <a:lnSpc>
                <a:spcPct val="115000"/>
              </a:lnSpc>
              <a:spcBef>
                <a:spcPts val="0"/>
              </a:spcBef>
              <a:spcAft>
                <a:spcPts val="0"/>
              </a:spcAft>
              <a:buClr>
                <a:srgbClr val="222222"/>
              </a:buClr>
              <a:buSzPts val="1100"/>
              <a:buChar char="●"/>
            </a:pPr>
            <a:r>
              <a:rPr lang="en" u="sng">
                <a:solidFill>
                  <a:schemeClr val="hlink"/>
                </a:solidFill>
                <a:hlinkClick r:id="rId2"/>
              </a:rPr>
              <a:t>https://docs.openshift.com/container-platform/4.1/networking/ingress-operator.html#nw-ingress-setting-a-custom-default-certificate_configuring-ingress</a:t>
            </a:r>
            <a:endParaRPr>
              <a:solidFill>
                <a:srgbClr val="222222"/>
              </a:solidFill>
            </a:endParaRPr>
          </a:p>
          <a:p>
            <a:pPr indent="-298450" lvl="0" marL="457200" rtl="0" algn="l">
              <a:lnSpc>
                <a:spcPct val="115000"/>
              </a:lnSpc>
              <a:spcBef>
                <a:spcPts val="0"/>
              </a:spcBef>
              <a:spcAft>
                <a:spcPts val="0"/>
              </a:spcAft>
              <a:buClr>
                <a:srgbClr val="222222"/>
              </a:buClr>
              <a:buSzPts val="1100"/>
              <a:buChar char="●"/>
            </a:pPr>
            <a:r>
              <a:rPr lang="en" u="sng">
                <a:solidFill>
                  <a:srgbClr val="1155CC"/>
                </a:solidFill>
                <a:hlinkClick r:id="rId3"/>
              </a:rPr>
              <a:t>https://docs.openshift.com/container-platform/4.1/networking/routes/secured-routes.html</a:t>
            </a:r>
            <a:endParaRPr/>
          </a:p>
          <a:p>
            <a:pPr indent="-298450" lvl="1" marL="914400" rtl="0" algn="l">
              <a:lnSpc>
                <a:spcPct val="115000"/>
              </a:lnSpc>
              <a:spcBef>
                <a:spcPts val="0"/>
              </a:spcBef>
              <a:spcAft>
                <a:spcPts val="0"/>
              </a:spcAft>
              <a:buClr>
                <a:schemeClr val="dk1"/>
              </a:buClr>
              <a:buSzPts val="1100"/>
              <a:buAutoNum type="alphaLcPeriod"/>
            </a:pPr>
            <a:r>
              <a:rPr lang="en"/>
              <a:t>Web Console is accessed via the ingress controller</a:t>
            </a:r>
            <a:endParaRPr/>
          </a:p>
          <a:p>
            <a:pPr indent="-298450" lvl="0" marL="457200" rtl="0" algn="l">
              <a:lnSpc>
                <a:spcPct val="115000"/>
              </a:lnSpc>
              <a:spcBef>
                <a:spcPts val="0"/>
              </a:spcBef>
              <a:spcAft>
                <a:spcPts val="0"/>
              </a:spcAft>
              <a:buClr>
                <a:srgbClr val="1155CC"/>
              </a:buClr>
              <a:buSzPts val="1100"/>
              <a:buChar char="●"/>
            </a:pPr>
            <a:r>
              <a:rPr lang="en" u="sng">
                <a:solidFill>
                  <a:schemeClr val="hlink"/>
                </a:solidFill>
                <a:hlinkClick r:id="rId4"/>
              </a:rPr>
              <a:t>https://docs.openshift.com/container-platform/4.1/authentication/certificates/api-server.html</a:t>
            </a:r>
            <a:endParaRPr/>
          </a:p>
          <a:p>
            <a:pPr indent="-298450" lvl="0" marL="457200" rtl="0" algn="l">
              <a:lnSpc>
                <a:spcPct val="115000"/>
              </a:lnSpc>
              <a:spcBef>
                <a:spcPts val="0"/>
              </a:spcBef>
              <a:spcAft>
                <a:spcPts val="0"/>
              </a:spcAft>
              <a:buClr>
                <a:srgbClr val="1155CC"/>
              </a:buClr>
              <a:buSzPts val="1100"/>
              <a:buChar char="●"/>
            </a:pPr>
            <a:r>
              <a:rPr lang="en" u="sng">
                <a:solidFill>
                  <a:schemeClr val="hlink"/>
                </a:solidFill>
                <a:hlinkClick r:id="rId5"/>
              </a:rPr>
              <a:t>https://docs.openshift.com/container-platform/4.1/registry/configuring-registry-operator.html</a:t>
            </a:r>
            <a:endParaRPr u="sng">
              <a:solidFill>
                <a:srgbClr val="1155CC"/>
              </a:solidFill>
              <a:hlinkClick r:id="rId6"/>
            </a:endParaRPr>
          </a:p>
          <a:p>
            <a:pPr indent="-298450" lvl="0" marL="457200" rtl="0" algn="l">
              <a:lnSpc>
                <a:spcPct val="115000"/>
              </a:lnSpc>
              <a:spcBef>
                <a:spcPts val="0"/>
              </a:spcBef>
              <a:spcAft>
                <a:spcPts val="0"/>
              </a:spcAft>
              <a:buClr>
                <a:srgbClr val="222222"/>
              </a:buClr>
              <a:buSzPts val="1100"/>
              <a:buChar char="●"/>
            </a:pPr>
            <a:r>
              <a:rPr lang="en" u="sng">
                <a:solidFill>
                  <a:srgbClr val="1155CC"/>
                </a:solidFill>
                <a:hlinkClick r:id="rId7"/>
              </a:rPr>
              <a:t>https://blog.openshift.com/requesting-and-installing-lets-encrypt-certificates-for-openshift-4/</a:t>
            </a:r>
            <a:endParaRPr u="sng">
              <a:solidFill>
                <a:srgbClr val="1155CC"/>
              </a:solidFill>
              <a:hlinkClick r:id="rId8"/>
            </a:endParaRPr>
          </a:p>
          <a:p>
            <a:pPr indent="-298450" lvl="0" marL="457200" rtl="0" algn="l">
              <a:lnSpc>
                <a:spcPct val="115000"/>
              </a:lnSpc>
              <a:spcBef>
                <a:spcPts val="0"/>
              </a:spcBef>
              <a:spcAft>
                <a:spcPts val="0"/>
              </a:spcAft>
              <a:buClr>
                <a:srgbClr val="222222"/>
              </a:buClr>
              <a:buSzPts val="1100"/>
              <a:buChar char="●"/>
            </a:pPr>
            <a:r>
              <a:rPr lang="en">
                <a:solidFill>
                  <a:srgbClr val="222222"/>
                </a:solidFill>
              </a:rPr>
              <a:t>For Application cert management, see:</a:t>
            </a:r>
            <a:endParaRPr>
              <a:solidFill>
                <a:srgbClr val="222222"/>
              </a:solidFill>
            </a:endParaRPr>
          </a:p>
          <a:p>
            <a:pPr indent="-298450" lvl="0" marL="457200" rtl="0" algn="l">
              <a:lnSpc>
                <a:spcPct val="115000"/>
              </a:lnSpc>
              <a:spcBef>
                <a:spcPts val="0"/>
              </a:spcBef>
              <a:spcAft>
                <a:spcPts val="0"/>
              </a:spcAft>
              <a:buClr>
                <a:srgbClr val="222222"/>
              </a:buClr>
              <a:buSzPts val="1100"/>
              <a:buChar char="●"/>
            </a:pPr>
            <a:r>
              <a:rPr lang="en" u="sng">
                <a:solidFill>
                  <a:srgbClr val="1155CC"/>
                </a:solidFill>
                <a:hlinkClick r:id="rId9"/>
              </a:rPr>
              <a:t>https://blog.openshift.com/self-serviced-end-to-end-encryption-approaches-for-applications-deployed-in-openshift/</a:t>
            </a:r>
            <a:endParaRPr u="sng">
              <a:solidFill>
                <a:srgbClr val="1155CC"/>
              </a:solidFill>
              <a:hlinkClick r:id="rId10"/>
            </a:endParaRPr>
          </a:p>
          <a:p>
            <a:pPr indent="-298450" lvl="0" marL="457200" rtl="0" algn="l">
              <a:lnSpc>
                <a:spcPct val="115000"/>
              </a:lnSpc>
              <a:spcBef>
                <a:spcPts val="0"/>
              </a:spcBef>
              <a:spcAft>
                <a:spcPts val="0"/>
              </a:spcAft>
              <a:buClr>
                <a:srgbClr val="222222"/>
              </a:buClr>
              <a:buSzPts val="1100"/>
              <a:buChar char="●"/>
            </a:pPr>
            <a:r>
              <a:rPr lang="en" u="sng">
                <a:solidFill>
                  <a:srgbClr val="1155CC"/>
                </a:solidFill>
                <a:hlinkClick r:id="rId11"/>
              </a:rPr>
              <a:t>https://blog.openshift.com/self-serviced-end-to-end-encryption-for-kubernetes-applications-part-2-a-practical-example/</a:t>
            </a:r>
            <a:endParaRPr u="sng">
              <a:solidFill>
                <a:srgbClr val="1155CC"/>
              </a:solidFill>
              <a:hlinkClick r:id="rId12"/>
            </a:endParaRPr>
          </a:p>
          <a:p>
            <a:pPr indent="0" lvl="0" marL="0" rtl="0" algn="l">
              <a:spcBef>
                <a:spcPts val="1000"/>
              </a:spcBef>
              <a:spcAft>
                <a:spcPts val="0"/>
              </a:spcAft>
              <a:buNone/>
            </a:pPr>
            <a:r>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8" name="Shape 1908"/>
        <p:cNvGrpSpPr/>
        <p:nvPr/>
      </p:nvGrpSpPr>
      <p:grpSpPr>
        <a:xfrm>
          <a:off x="0" y="0"/>
          <a:ext cx="0" cy="0"/>
          <a:chOff x="0" y="0"/>
          <a:chExt cx="0" cy="0"/>
        </a:xfrm>
      </p:grpSpPr>
      <p:sp>
        <p:nvSpPr>
          <p:cNvPr id="1909" name="Google Shape;1909;g5890489e4f_13_6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0" name="Google Shape;1910;g5890489e4f_13_6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https://docs.openshift.com/container-platform/4.1/logging/config/efk-logging-external.html</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solidFill>
                  <a:schemeClr val="dk1"/>
                </a:solidFill>
              </a:rPr>
              <a:t>If you use the OCP 4 logging stack, </a:t>
            </a:r>
            <a:r>
              <a:rPr lang="en" u="sng">
                <a:solidFill>
                  <a:srgbClr val="1155CC"/>
                </a:solidFill>
                <a:hlinkClick r:id="rId3"/>
              </a:rPr>
              <a:t>you must put the operator into the unmanaged state to forward logs to a SIEM</a:t>
            </a:r>
            <a:r>
              <a:rPr lang="en">
                <a:solidFill>
                  <a:schemeClr val="dk1"/>
                </a:solidFill>
              </a:rPr>
              <a:t>. In Unmanaged state, the operators do not respond to changes in the CRs. The administrator assumes full control of individual component configurations and upgrades when in unmanaged state. Roadmap: log pipelines targeted for 4.3 or 4.4.</a:t>
            </a:r>
            <a:endParaRPr>
              <a:solidFill>
                <a:schemeClr val="dk1"/>
              </a:solidFill>
            </a:endParaRPr>
          </a:p>
          <a:p>
            <a:pPr indent="0" lvl="0" marL="0" rtl="0" algn="l">
              <a:spcBef>
                <a:spcPts val="0"/>
              </a:spcBef>
              <a:spcAft>
                <a:spcPts val="0"/>
              </a:spcAft>
              <a:buNone/>
            </a:pPr>
            <a:r>
              <a:t/>
            </a:r>
            <a:endParaRPr sz="1250">
              <a:solidFill>
                <a:srgbClr val="545454"/>
              </a:solidFill>
              <a:highlight>
                <a:srgbClr val="FFFFFF"/>
              </a:highlight>
              <a:latin typeface="Overpass"/>
              <a:ea typeface="Overpass"/>
              <a:cs typeface="Overpass"/>
              <a:sym typeface="Overpas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6" name="Shape 1916"/>
        <p:cNvGrpSpPr/>
        <p:nvPr/>
      </p:nvGrpSpPr>
      <p:grpSpPr>
        <a:xfrm>
          <a:off x="0" y="0"/>
          <a:ext cx="0" cy="0"/>
          <a:chOff x="0" y="0"/>
          <a:chExt cx="0" cy="0"/>
        </a:xfrm>
      </p:grpSpPr>
      <p:sp>
        <p:nvSpPr>
          <p:cNvPr id="1917" name="Google Shape;1917;g424025fd35_0_31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8" name="Google Shape;1918;g424025fd35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Securing your attached storage is also important. OpenShift provides plug-ins for multiple flavors of</a:t>
            </a:r>
            <a:r>
              <a:rPr lang="en" sz="900">
                <a:solidFill>
                  <a:schemeClr val="dk1"/>
                </a:solidFill>
                <a:uFill>
                  <a:noFill/>
                </a:uFill>
                <a:hlinkClick r:id="rId2"/>
              </a:rPr>
              <a:t> </a:t>
            </a:r>
            <a:r>
              <a:rPr lang="en" sz="900" u="sng">
                <a:solidFill>
                  <a:srgbClr val="1155CC"/>
                </a:solidFill>
                <a:hlinkClick r:id="rId3"/>
              </a:rPr>
              <a:t>storage</a:t>
            </a:r>
            <a:r>
              <a:rPr lang="en" sz="900">
                <a:solidFill>
                  <a:schemeClr val="dk1"/>
                </a:solidFill>
              </a:rPr>
              <a:t>, including</a:t>
            </a:r>
            <a:r>
              <a:rPr lang="en" sz="900">
                <a:solidFill>
                  <a:schemeClr val="dk1"/>
                </a:solidFill>
                <a:uFill>
                  <a:noFill/>
                </a:uFill>
                <a:hlinkClick r:id="rId4"/>
              </a:rPr>
              <a:t> </a:t>
            </a:r>
            <a:r>
              <a:rPr lang="en" sz="900" u="sng">
                <a:solidFill>
                  <a:srgbClr val="0088CE"/>
                </a:solidFill>
                <a:hlinkClick r:id="rId5"/>
              </a:rPr>
              <a:t>NFS</a:t>
            </a:r>
            <a:r>
              <a:rPr lang="en" sz="900">
                <a:solidFill>
                  <a:srgbClr val="333333"/>
                </a:solidFill>
              </a:rPr>
              <a:t>, </a:t>
            </a:r>
            <a:r>
              <a:rPr lang="en" sz="900" u="sng">
                <a:solidFill>
                  <a:srgbClr val="0088CE"/>
                </a:solidFill>
                <a:hlinkClick r:id="rId6"/>
              </a:rPr>
              <a:t>AWS Elastic Block Stores (EBS)</a:t>
            </a:r>
            <a:r>
              <a:rPr lang="en" sz="900">
                <a:solidFill>
                  <a:srgbClr val="333333"/>
                </a:solidFill>
              </a:rPr>
              <a:t>, </a:t>
            </a:r>
            <a:r>
              <a:rPr lang="en" sz="900" u="sng">
                <a:solidFill>
                  <a:srgbClr val="0088CE"/>
                </a:solidFill>
                <a:hlinkClick r:id="rId7"/>
              </a:rPr>
              <a:t>GCE Persistent Disks</a:t>
            </a:r>
            <a:r>
              <a:rPr lang="en" sz="900">
                <a:solidFill>
                  <a:srgbClr val="333333"/>
                </a:solidFill>
              </a:rPr>
              <a:t>, </a:t>
            </a:r>
            <a:r>
              <a:rPr lang="en" sz="900" u="sng">
                <a:solidFill>
                  <a:srgbClr val="0088CE"/>
                </a:solidFill>
                <a:hlinkClick r:id="rId8"/>
              </a:rPr>
              <a:t>GlusterFS</a:t>
            </a:r>
            <a:r>
              <a:rPr lang="en" sz="900">
                <a:solidFill>
                  <a:srgbClr val="333333"/>
                </a:solidFill>
              </a:rPr>
              <a:t>, </a:t>
            </a:r>
            <a:r>
              <a:rPr lang="en" sz="900" u="sng">
                <a:solidFill>
                  <a:srgbClr val="0088CE"/>
                </a:solidFill>
                <a:hlinkClick r:id="rId9"/>
              </a:rPr>
              <a:t>iSCSI</a:t>
            </a:r>
            <a:r>
              <a:rPr lang="en" sz="900">
                <a:solidFill>
                  <a:srgbClr val="333333"/>
                </a:solidFill>
              </a:rPr>
              <a:t>, </a:t>
            </a:r>
            <a:r>
              <a:rPr lang="en" sz="900" u="sng">
                <a:solidFill>
                  <a:srgbClr val="0088CE"/>
                </a:solidFill>
                <a:hlinkClick r:id="rId10"/>
              </a:rPr>
              <a:t>RADOS (Ceph)</a:t>
            </a:r>
            <a:r>
              <a:rPr lang="en" sz="900">
                <a:solidFill>
                  <a:srgbClr val="333333"/>
                </a:solidFill>
              </a:rPr>
              <a:t> and Cinder.</a:t>
            </a:r>
            <a:endParaRPr sz="900">
              <a:solidFill>
                <a:srgbClr val="333333"/>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A </a:t>
            </a:r>
            <a:r>
              <a:rPr b="1" lang="en" sz="900">
                <a:solidFill>
                  <a:schemeClr val="dk1"/>
                </a:solidFill>
              </a:rPr>
              <a:t>PersistentVolume</a:t>
            </a:r>
            <a:r>
              <a:rPr lang="en" sz="900">
                <a:solidFill>
                  <a:schemeClr val="dk1"/>
                </a:solidFill>
              </a:rPr>
              <a:t> can be mounted on a host in any way supported by the resource provider, such as ReadWriteOnce, ReadOnlyMany and ReadWriteMany.</a:t>
            </a:r>
            <a:endParaRPr sz="900">
              <a:solidFill>
                <a:schemeClr val="dk1"/>
              </a:solidFill>
            </a:endParaRPr>
          </a:p>
          <a:p>
            <a:pPr indent="0" lvl="0" marL="0" rtl="0" algn="l">
              <a:spcBef>
                <a:spcPts val="0"/>
              </a:spcBef>
              <a:spcAft>
                <a:spcPts val="0"/>
              </a:spcAft>
              <a:buNone/>
            </a:pPr>
            <a:r>
              <a:rPr b="1" lang="en" sz="900">
                <a:solidFill>
                  <a:schemeClr val="dk1"/>
                </a:solidFill>
              </a:rPr>
              <a:t> </a:t>
            </a:r>
            <a:endParaRPr b="1" sz="900">
              <a:solidFill>
                <a:schemeClr val="dk1"/>
              </a:solidFill>
            </a:endParaRPr>
          </a:p>
          <a:p>
            <a:pPr indent="0" lvl="0" marL="0" rtl="0" algn="l">
              <a:spcBef>
                <a:spcPts val="0"/>
              </a:spcBef>
              <a:spcAft>
                <a:spcPts val="0"/>
              </a:spcAft>
              <a:buNone/>
            </a:pPr>
            <a:r>
              <a:rPr b="1" lang="en" sz="900">
                <a:solidFill>
                  <a:schemeClr val="dk1"/>
                </a:solidFill>
              </a:rPr>
              <a:t>For Block Storage</a:t>
            </a:r>
            <a:r>
              <a:rPr lang="en" sz="900">
                <a:solidFill>
                  <a:schemeClr val="dk1"/>
                </a:solidFill>
              </a:rPr>
              <a:t> (EBS, GCE Persistent Disks, iSCSI, etc.) OpenShift uses SELinux capabilities to secure the root of the mounted volume, making the mounted volume owned by and only visible to the container it’s associated with.</a:t>
            </a:r>
            <a:endParaRPr sz="900">
              <a:solidFill>
                <a:schemeClr val="dk1"/>
              </a:solidFill>
            </a:endParaRPr>
          </a:p>
          <a:p>
            <a:pPr indent="0" lvl="0" marL="0" rtl="0" algn="l">
              <a:spcBef>
                <a:spcPts val="0"/>
              </a:spcBef>
              <a:spcAft>
                <a:spcPts val="0"/>
              </a:spcAft>
              <a:buNone/>
            </a:pPr>
            <a:r>
              <a:rPr lang="en" sz="900">
                <a:solidFill>
                  <a:schemeClr val="dk1"/>
                </a:solidFill>
              </a:rPr>
              <a:t> </a:t>
            </a:r>
            <a:endParaRPr sz="900">
              <a:solidFill>
                <a:schemeClr val="dk1"/>
              </a:solidFill>
            </a:endParaRPr>
          </a:p>
          <a:p>
            <a:pPr indent="0" lvl="0" marL="0" rtl="0" algn="l">
              <a:spcBef>
                <a:spcPts val="0"/>
              </a:spcBef>
              <a:spcAft>
                <a:spcPts val="0"/>
              </a:spcAft>
              <a:buNone/>
            </a:pPr>
            <a:r>
              <a:rPr lang="en" sz="900">
                <a:solidFill>
                  <a:schemeClr val="dk1"/>
                </a:solidFill>
              </a:rPr>
              <a:t>Access to</a:t>
            </a:r>
            <a:r>
              <a:rPr b="1" lang="en" sz="900">
                <a:solidFill>
                  <a:schemeClr val="dk1"/>
                </a:solidFill>
              </a:rPr>
              <a:t> Shared Storage</a:t>
            </a:r>
            <a:r>
              <a:rPr lang="en" sz="900">
                <a:solidFill>
                  <a:schemeClr val="dk1"/>
                </a:solidFill>
              </a:rPr>
              <a:t> (NFS, Ceph, Gluster, etc.) can be managed by adding the group id (gid) of the PV to the</a:t>
            </a:r>
            <a:r>
              <a:rPr lang="en" sz="900">
                <a:solidFill>
                  <a:schemeClr val="dk1"/>
                </a:solidFill>
                <a:uFill>
                  <a:noFill/>
                </a:uFill>
                <a:hlinkClick r:id="rId11"/>
              </a:rPr>
              <a:t> </a:t>
            </a:r>
            <a:r>
              <a:rPr lang="en" sz="900" u="sng">
                <a:solidFill>
                  <a:srgbClr val="1155CC"/>
                </a:solidFill>
                <a:hlinkClick r:id="rId12"/>
              </a:rPr>
              <a:t>supplemental groups</a:t>
            </a:r>
            <a:r>
              <a:rPr lang="en" sz="900">
                <a:solidFill>
                  <a:schemeClr val="dk1"/>
                </a:solidFill>
              </a:rPr>
              <a:t> of the pod, giving that pod access to the contents of the shared storage.</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Data in transit is encrypted via https for all OpenShift components communicating between each other.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Additional details on all options are available in the OpenShift documentation.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3" name="Shape 1933"/>
        <p:cNvGrpSpPr/>
        <p:nvPr/>
      </p:nvGrpSpPr>
      <p:grpSpPr>
        <a:xfrm>
          <a:off x="0" y="0"/>
          <a:ext cx="0" cy="0"/>
          <a:chOff x="0" y="0"/>
          <a:chExt cx="0" cy="0"/>
        </a:xfrm>
      </p:grpSpPr>
      <p:sp>
        <p:nvSpPr>
          <p:cNvPr id="1934" name="Google Shape;1934;g424025fd35_0_32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5" name="Google Shape;1935;g424025fd35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chemeClr val="dk1"/>
                </a:solidFill>
              </a:rPr>
              <a:t>You also need to plan to secure the external APIs that provide access to your applications. Micro-services applications, especially, have multiple independent API services. We recommend using an API management tool such as 3scale API gateway for enhanced API security. 3scale gives you a variety of standard options for API authentication and security, which can be used alone or in combination to issue credentials and control access.</a:t>
            </a:r>
            <a:endParaRPr sz="900">
              <a:solidFill>
                <a:schemeClr val="dk1"/>
              </a:solidFill>
            </a:endParaRPr>
          </a:p>
          <a:p>
            <a:pPr indent="0" lvl="0" marL="0" rtl="0" algn="l">
              <a:lnSpc>
                <a:spcPct val="115000"/>
              </a:lnSpc>
              <a:spcBef>
                <a:spcPts val="0"/>
              </a:spcBef>
              <a:spcAft>
                <a:spcPts val="0"/>
              </a:spcAft>
              <a:buNone/>
            </a:pPr>
            <a:r>
              <a:rPr lang="en" sz="900">
                <a:solidFill>
                  <a:schemeClr val="dk1"/>
                </a:solidFill>
              </a:rPr>
              <a:t> </a:t>
            </a:r>
            <a:endParaRPr sz="900">
              <a:solidFill>
                <a:schemeClr val="dk1"/>
              </a:solidFill>
            </a:endParaRPr>
          </a:p>
          <a:p>
            <a:pPr indent="0" lvl="0" marL="0" rtl="0" algn="l">
              <a:lnSpc>
                <a:spcPct val="115000"/>
              </a:lnSpc>
              <a:spcBef>
                <a:spcPts val="0"/>
              </a:spcBef>
              <a:spcAft>
                <a:spcPts val="0"/>
              </a:spcAft>
              <a:buNone/>
            </a:pPr>
            <a:r>
              <a:rPr lang="en" sz="900">
                <a:solidFill>
                  <a:schemeClr val="dk1"/>
                </a:solidFill>
              </a:rPr>
              <a:t>3scale’s access control features go beyond basic security and authentication. Application and account plans let you restrict access to specific endpoints, methods, and services and apply access policy for groups of users.</a:t>
            </a:r>
            <a:endParaRPr sz="900">
              <a:solidFill>
                <a:schemeClr val="dk1"/>
              </a:solidFill>
            </a:endParaRPr>
          </a:p>
          <a:p>
            <a:pPr indent="0" lvl="0" marL="0" rtl="0" algn="l">
              <a:lnSpc>
                <a:spcPct val="115000"/>
              </a:lnSpc>
              <a:spcBef>
                <a:spcPts val="0"/>
              </a:spcBef>
              <a:spcAft>
                <a:spcPts val="0"/>
              </a:spcAft>
              <a:buNone/>
            </a:pPr>
            <a:r>
              <a:rPr lang="en" sz="900">
                <a:solidFill>
                  <a:schemeClr val="dk1"/>
                </a:solidFill>
              </a:rPr>
              <a:t> </a:t>
            </a:r>
            <a:endParaRPr sz="900">
              <a:solidFill>
                <a:schemeClr val="dk1"/>
              </a:solidFill>
            </a:endParaRPr>
          </a:p>
          <a:p>
            <a:pPr indent="0" lvl="0" marL="0" rtl="0" algn="l">
              <a:lnSpc>
                <a:spcPct val="115000"/>
              </a:lnSpc>
              <a:spcBef>
                <a:spcPts val="0"/>
              </a:spcBef>
              <a:spcAft>
                <a:spcPts val="0"/>
              </a:spcAft>
              <a:buNone/>
            </a:pPr>
            <a:r>
              <a:rPr lang="en" sz="900">
                <a:solidFill>
                  <a:schemeClr val="dk1"/>
                </a:solidFill>
              </a:rPr>
              <a:t>Application plans allow you to set rate limits for API usage and control traffic flow for groups of developers. Set per-period limits for incoming API calls to protect your infrastructure and keep traffic flowing smoothly. Automatically trigger overage alerts for applications that reach or exceed rate limits, and define behavior for over-limit applications.</a:t>
            </a:r>
            <a:endParaRPr sz="900">
              <a:solidFill>
                <a:schemeClr val="dk1"/>
              </a:solidFill>
            </a:endParaRPr>
          </a:p>
          <a:p>
            <a:pPr indent="0" lvl="0" marL="0" rtl="0" algn="l">
              <a:lnSpc>
                <a:spcPct val="115000"/>
              </a:lnSpc>
              <a:spcBef>
                <a:spcPts val="0"/>
              </a:spcBef>
              <a:spcAft>
                <a:spcPts val="0"/>
              </a:spcAft>
              <a:buNone/>
            </a:pPr>
            <a:r>
              <a:rPr lang="en"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1" name="Shape 1021"/>
        <p:cNvGrpSpPr/>
        <p:nvPr/>
      </p:nvGrpSpPr>
      <p:grpSpPr>
        <a:xfrm>
          <a:off x="0" y="0"/>
          <a:ext cx="0" cy="0"/>
          <a:chOff x="0" y="0"/>
          <a:chExt cx="0" cy="0"/>
        </a:xfrm>
      </p:grpSpPr>
      <p:sp>
        <p:nvSpPr>
          <p:cNvPr id="1022" name="Google Shape;1022;g557cc39aef_2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557cc39aef_2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OpenSCAP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3rd party tools are sponsored by Aqua Security. </a:t>
            </a:r>
            <a:endParaRPr/>
          </a:p>
          <a:p>
            <a:pPr indent="-330200" lvl="0" marL="457200" rtl="0" algn="l">
              <a:spcBef>
                <a:spcPts val="800"/>
              </a:spcBef>
              <a:spcAft>
                <a:spcPts val="0"/>
              </a:spcAft>
              <a:buClr>
                <a:schemeClr val="dk1"/>
              </a:buClr>
              <a:buSzPts val="1600"/>
              <a:buFont typeface="Overpass"/>
              <a:buChar char="●"/>
            </a:pPr>
            <a:r>
              <a:rPr lang="en" sz="1600" u="sng">
                <a:solidFill>
                  <a:schemeClr val="accent5"/>
                </a:solidFill>
                <a:latin typeface="Overpass"/>
                <a:ea typeface="Overpass"/>
                <a:cs typeface="Overpass"/>
                <a:sym typeface="Overpass"/>
                <a:hlinkClick r:id="rId2"/>
              </a:rPr>
              <a:t>docker-bench</a:t>
            </a:r>
            <a:r>
              <a:rPr lang="en" sz="1600">
                <a:solidFill>
                  <a:schemeClr val="dk1"/>
                </a:solidFill>
                <a:latin typeface="Overpass"/>
                <a:ea typeface="Overpass"/>
                <a:cs typeface="Overpass"/>
                <a:sym typeface="Overpass"/>
              </a:rPr>
              <a:t> supports versions 1.13 and 17.06</a:t>
            </a:r>
            <a:endParaRPr sz="1600">
              <a:solidFill>
                <a:schemeClr val="dk1"/>
              </a:solidFill>
              <a:latin typeface="Overpass"/>
              <a:ea typeface="Overpass"/>
              <a:cs typeface="Overpass"/>
              <a:sym typeface="Overpass"/>
            </a:endParaRPr>
          </a:p>
          <a:p>
            <a:pPr indent="-330200" lvl="0" marL="457200" rtl="0" algn="l">
              <a:spcBef>
                <a:spcPts val="0"/>
              </a:spcBef>
              <a:spcAft>
                <a:spcPts val="0"/>
              </a:spcAft>
              <a:buClr>
                <a:schemeClr val="dk1"/>
              </a:buClr>
              <a:buSzPts val="1600"/>
              <a:buFont typeface="Overpass"/>
              <a:buChar char="●"/>
            </a:pPr>
            <a:r>
              <a:rPr lang="en" sz="1600" u="sng">
                <a:solidFill>
                  <a:schemeClr val="accent5"/>
                </a:solidFill>
                <a:latin typeface="Overpass"/>
                <a:ea typeface="Overpass"/>
                <a:cs typeface="Overpass"/>
                <a:sym typeface="Overpass"/>
                <a:hlinkClick r:id="rId3"/>
              </a:rPr>
              <a:t>kube-bench</a:t>
            </a:r>
            <a:r>
              <a:rPr lang="en" sz="1600">
                <a:solidFill>
                  <a:schemeClr val="dk1"/>
                </a:solidFill>
                <a:latin typeface="Overpass"/>
                <a:ea typeface="Overpass"/>
                <a:cs typeface="Overpass"/>
                <a:sym typeface="Overpass"/>
              </a:rPr>
              <a:t> → WIP, support for OCP 3.9 &amp; 3.10</a:t>
            </a:r>
            <a:endParaRPr sz="1600">
              <a:solidFill>
                <a:schemeClr val="dk1"/>
              </a:solidFill>
              <a:latin typeface="Overpass"/>
              <a:ea typeface="Overpass"/>
              <a:cs typeface="Overpass"/>
              <a:sym typeface="Overpass"/>
            </a:endParaRPr>
          </a:p>
          <a:p>
            <a:pPr indent="0" lvl="0" marL="0" rtl="0" algn="l">
              <a:spcBef>
                <a:spcPts val="0"/>
              </a:spcBef>
              <a:spcAft>
                <a:spcPts val="0"/>
              </a:spcAft>
              <a:buNone/>
            </a:pPr>
            <a:r>
              <a:rPr lang="en"/>
              <a:t>Can be used to check for compliance against the CIS docker and kubernetes benchmark</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4" name="Shape 1944"/>
        <p:cNvGrpSpPr/>
        <p:nvPr/>
      </p:nvGrpSpPr>
      <p:grpSpPr>
        <a:xfrm>
          <a:off x="0" y="0"/>
          <a:ext cx="0" cy="0"/>
          <a:chOff x="0" y="0"/>
          <a:chExt cx="0" cy="0"/>
        </a:xfrm>
      </p:grpSpPr>
      <p:sp>
        <p:nvSpPr>
          <p:cNvPr id="1945" name="Google Shape;1945;g5890489e4f_13_45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6" name="Google Shape;1946;g5890489e4f_13_45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2" name="Shape 1952"/>
        <p:cNvGrpSpPr/>
        <p:nvPr/>
      </p:nvGrpSpPr>
      <p:grpSpPr>
        <a:xfrm>
          <a:off x="0" y="0"/>
          <a:ext cx="0" cy="0"/>
          <a:chOff x="0" y="0"/>
          <a:chExt cx="0" cy="0"/>
        </a:xfrm>
      </p:grpSpPr>
      <p:sp>
        <p:nvSpPr>
          <p:cNvPr id="1953" name="Google Shape;1953;g5890489e4f_13_2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5890489e4f_13_2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8" name="Shape 1988"/>
        <p:cNvGrpSpPr/>
        <p:nvPr/>
      </p:nvGrpSpPr>
      <p:grpSpPr>
        <a:xfrm>
          <a:off x="0" y="0"/>
          <a:ext cx="0" cy="0"/>
          <a:chOff x="0" y="0"/>
          <a:chExt cx="0" cy="0"/>
        </a:xfrm>
      </p:grpSpPr>
      <p:sp>
        <p:nvSpPr>
          <p:cNvPr id="1989" name="Google Shape;1989;g43ea5e0b3c_0_84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0" name="Google Shape;1990;g43ea5e0b3c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t>And, let’s not forget about the ecosystem. </a:t>
            </a:r>
            <a:endParaRPr sz="1000"/>
          </a:p>
          <a:p>
            <a:pPr indent="0" lvl="0" marL="0" rtl="0" algn="l">
              <a:spcBef>
                <a:spcPts val="0"/>
              </a:spcBef>
              <a:spcAft>
                <a:spcPts val="0"/>
              </a:spcAft>
              <a:buClr>
                <a:schemeClr val="dk1"/>
              </a:buClr>
              <a:buSzPts val="1100"/>
              <a:buFont typeface="Arial"/>
              <a:buNone/>
            </a:pPr>
            <a:r>
              <a:t/>
            </a:r>
            <a:endParaRPr sz="1000">
              <a:highlight>
                <a:srgbClr val="FFFFFF"/>
              </a:highlight>
            </a:endParaRPr>
          </a:p>
          <a:p>
            <a:pPr indent="0" lvl="0" marL="0" rtl="0" algn="l">
              <a:spcBef>
                <a:spcPts val="0"/>
              </a:spcBef>
              <a:spcAft>
                <a:spcPts val="0"/>
              </a:spcAft>
              <a:buClr>
                <a:schemeClr val="dk1"/>
              </a:buClr>
              <a:buSzPts val="1100"/>
              <a:buFont typeface="Arial"/>
              <a:buNone/>
            </a:pPr>
            <a:r>
              <a:rPr lang="en" sz="1000">
                <a:highlight>
                  <a:srgbClr val="FFFFFF"/>
                </a:highlight>
              </a:rPr>
              <a:t>OpenShift has partners in all of these areas, including:</a:t>
            </a:r>
            <a:endParaRPr sz="1000">
              <a:highlight>
                <a:srgbClr val="FFFFFF"/>
              </a:highlight>
            </a:endParaRPr>
          </a:p>
          <a:p>
            <a:pPr indent="0" lvl="0" marL="0" rtl="0" algn="l">
              <a:spcBef>
                <a:spcPts val="0"/>
              </a:spcBef>
              <a:spcAft>
                <a:spcPts val="0"/>
              </a:spcAft>
              <a:buClr>
                <a:schemeClr val="dk1"/>
              </a:buClr>
              <a:buSzPts val="1100"/>
              <a:buFont typeface="Arial"/>
              <a:buNone/>
            </a:pPr>
            <a:r>
              <a:t/>
            </a:r>
            <a:endParaRPr sz="1000">
              <a:highlight>
                <a:srgbClr val="FFFFFF"/>
              </a:highlight>
            </a:endParaRPr>
          </a:p>
          <a:p>
            <a:pPr indent="-292100" lvl="0" marL="457200" rtl="0" algn="l">
              <a:lnSpc>
                <a:spcPct val="115000"/>
              </a:lnSpc>
              <a:spcBef>
                <a:spcPts val="600"/>
              </a:spcBef>
              <a:spcAft>
                <a:spcPts val="0"/>
              </a:spcAft>
              <a:buClr>
                <a:srgbClr val="000000"/>
              </a:buClr>
              <a:buSzPts val="1000"/>
              <a:buFont typeface="Arial"/>
              <a:buChar char="●"/>
            </a:pPr>
            <a:r>
              <a:rPr lang="en" sz="1000"/>
              <a:t>Identity and Access management / Privileged Access Management: Tremolo Security &amp; CyberArk</a:t>
            </a:r>
            <a:endParaRPr sz="1000"/>
          </a:p>
          <a:p>
            <a:pPr indent="-292100" lvl="0" marL="457200" rtl="0" algn="l">
              <a:lnSpc>
                <a:spcPct val="115000"/>
              </a:lnSpc>
              <a:spcBef>
                <a:spcPts val="0"/>
              </a:spcBef>
              <a:spcAft>
                <a:spcPts val="0"/>
              </a:spcAft>
              <a:buClr>
                <a:schemeClr val="dk1"/>
              </a:buClr>
              <a:buSzPts val="1000"/>
              <a:buFont typeface="Arial"/>
              <a:buChar char="●"/>
            </a:pPr>
            <a:r>
              <a:rPr lang="en" sz="1000">
                <a:solidFill>
                  <a:schemeClr val="dk1"/>
                </a:solidFill>
              </a:rPr>
              <a:t>Registry / Repository manage partners: JFrog Artifactory, Sonatype Nexus, Quay (now Red Hat)</a:t>
            </a:r>
            <a:endParaRPr sz="1000">
              <a:solidFill>
                <a:schemeClr val="dk1"/>
              </a:solidFill>
            </a:endParaRPr>
          </a:p>
          <a:p>
            <a:pPr indent="-292100" lvl="0" marL="457200" rtl="0" algn="l">
              <a:lnSpc>
                <a:spcPct val="115000"/>
              </a:lnSpc>
              <a:spcBef>
                <a:spcPts val="0"/>
              </a:spcBef>
              <a:spcAft>
                <a:spcPts val="0"/>
              </a:spcAft>
              <a:buClr>
                <a:schemeClr val="dk1"/>
              </a:buClr>
              <a:buSzPts val="1000"/>
              <a:buFont typeface="Arial"/>
              <a:buChar char="●"/>
            </a:pPr>
            <a:r>
              <a:rPr lang="en" sz="1000">
                <a:solidFill>
                  <a:schemeClr val="dk1"/>
                </a:solidFill>
              </a:rPr>
              <a:t>CI/CD: Jenkins</a:t>
            </a:r>
            <a:endParaRPr sz="1000">
              <a:solidFill>
                <a:schemeClr val="dk1"/>
              </a:solidFill>
            </a:endParaRPr>
          </a:p>
          <a:p>
            <a:pPr indent="-292100" lvl="0" marL="457200" rtl="0" algn="l">
              <a:lnSpc>
                <a:spcPct val="115000"/>
              </a:lnSpc>
              <a:spcBef>
                <a:spcPts val="0"/>
              </a:spcBef>
              <a:spcAft>
                <a:spcPts val="0"/>
              </a:spcAft>
              <a:buClr>
                <a:srgbClr val="000000"/>
              </a:buClr>
              <a:buSzPts val="1000"/>
              <a:buFont typeface="Arial"/>
              <a:buChar char="●"/>
            </a:pPr>
            <a:r>
              <a:rPr lang="en" sz="1000">
                <a:solidFill>
                  <a:schemeClr val="dk1"/>
                </a:solidFill>
              </a:rPr>
              <a:t>Container content scanners &amp; vulnerability management tools: AquaSecurity, Black Duck, JFrog X-Ray, SysDig, Twistlock </a:t>
            </a:r>
            <a:endParaRPr sz="1000">
              <a:solidFill>
                <a:schemeClr val="dk1"/>
              </a:solidFill>
            </a:endParaRPr>
          </a:p>
          <a:p>
            <a:pPr indent="-292100" lvl="0" marL="457200" rtl="0" algn="l">
              <a:lnSpc>
                <a:spcPct val="115000"/>
              </a:lnSpc>
              <a:spcBef>
                <a:spcPts val="0"/>
              </a:spcBef>
              <a:spcAft>
                <a:spcPts val="0"/>
              </a:spcAft>
              <a:buClr>
                <a:srgbClr val="000000"/>
              </a:buClr>
              <a:buSzPts val="1000"/>
              <a:buFont typeface="Arial"/>
              <a:buChar char="●"/>
            </a:pPr>
            <a:r>
              <a:rPr lang="en" sz="1000"/>
              <a:t>External Certificate Authorities: RH consulting has helped implement custom solutions for customers; features on on the roadmap to make these integrations easier. </a:t>
            </a:r>
            <a:endParaRPr sz="1000"/>
          </a:p>
          <a:p>
            <a:pPr indent="-292100" lvl="0" marL="457200" rtl="0" algn="l">
              <a:lnSpc>
                <a:spcPct val="115000"/>
              </a:lnSpc>
              <a:spcBef>
                <a:spcPts val="0"/>
              </a:spcBef>
              <a:spcAft>
                <a:spcPts val="0"/>
              </a:spcAft>
              <a:buClr>
                <a:srgbClr val="000000"/>
              </a:buClr>
              <a:buSzPts val="1000"/>
              <a:buFont typeface="Arial"/>
              <a:buChar char="●"/>
            </a:pPr>
            <a:r>
              <a:rPr lang="en" sz="1000"/>
              <a:t>External Vaults / Key Management solutions: </a:t>
            </a:r>
            <a:r>
              <a:rPr lang="en" sz="1000">
                <a:solidFill>
                  <a:schemeClr val="dk1"/>
                </a:solidFill>
              </a:rPr>
              <a:t>RH consulting has helped implement custom solutions for customers with solutions like Hashicorp Vault, CyberArk; features on on the roadmap to make these integrations easier. </a:t>
            </a:r>
            <a:endParaRPr sz="1000"/>
          </a:p>
          <a:p>
            <a:pPr indent="-292100" lvl="0" marL="457200" rtl="0" algn="l">
              <a:lnSpc>
                <a:spcPct val="115000"/>
              </a:lnSpc>
              <a:spcBef>
                <a:spcPts val="0"/>
              </a:spcBef>
              <a:spcAft>
                <a:spcPts val="0"/>
              </a:spcAft>
              <a:buClr>
                <a:srgbClr val="000000"/>
              </a:buClr>
              <a:buSzPts val="1000"/>
              <a:buFont typeface="Arial"/>
              <a:buChar char="●"/>
            </a:pPr>
            <a:r>
              <a:rPr lang="en" sz="1000"/>
              <a:t>Transparent encryption with e-Thales Vormetric</a:t>
            </a:r>
            <a:endParaRPr sz="1000"/>
          </a:p>
          <a:p>
            <a:pPr indent="-292100" lvl="0" marL="457200" rtl="0" algn="l">
              <a:lnSpc>
                <a:spcPct val="115000"/>
              </a:lnSpc>
              <a:spcBef>
                <a:spcPts val="0"/>
              </a:spcBef>
              <a:spcAft>
                <a:spcPts val="0"/>
              </a:spcAft>
              <a:buClr>
                <a:srgbClr val="000000"/>
              </a:buClr>
              <a:buSzPts val="1000"/>
              <a:buFont typeface="Arial"/>
              <a:buChar char="●"/>
            </a:pPr>
            <a:r>
              <a:rPr lang="en" sz="1000"/>
              <a:t>Application security: </a:t>
            </a:r>
            <a:endParaRPr sz="1000"/>
          </a:p>
          <a:p>
            <a:pPr indent="-292100" lvl="1" marL="914400" rtl="0" algn="l">
              <a:lnSpc>
                <a:spcPct val="115000"/>
              </a:lnSpc>
              <a:spcBef>
                <a:spcPts val="0"/>
              </a:spcBef>
              <a:spcAft>
                <a:spcPts val="0"/>
              </a:spcAft>
              <a:buClr>
                <a:srgbClr val="000000"/>
              </a:buClr>
              <a:buSzPts val="1000"/>
              <a:buFont typeface="Arial"/>
              <a:buChar char="○"/>
            </a:pPr>
            <a:r>
              <a:rPr lang="en" sz="1000"/>
              <a:t>Web protection: Signal Sciences, F5</a:t>
            </a:r>
            <a:endParaRPr sz="1000"/>
          </a:p>
          <a:p>
            <a:pPr indent="-292100" lvl="1" marL="914400" rtl="0" algn="l">
              <a:lnSpc>
                <a:spcPct val="115000"/>
              </a:lnSpc>
              <a:spcBef>
                <a:spcPts val="0"/>
              </a:spcBef>
              <a:spcAft>
                <a:spcPts val="0"/>
              </a:spcAft>
              <a:buClr>
                <a:srgbClr val="000000"/>
              </a:buClr>
              <a:buSzPts val="1000"/>
              <a:buFont typeface="Arial"/>
              <a:buChar char="○"/>
            </a:pPr>
            <a:r>
              <a:rPr lang="en" sz="1000"/>
              <a:t>Container runtime analysis tools: AquaSecurity, Twistlock</a:t>
            </a:r>
            <a:endParaRPr sz="1000"/>
          </a:p>
          <a:p>
            <a:pPr indent="-292100" lvl="1" marL="914400" rtl="0" algn="l">
              <a:lnSpc>
                <a:spcPct val="115000"/>
              </a:lnSpc>
              <a:spcBef>
                <a:spcPts val="0"/>
              </a:spcBef>
              <a:spcAft>
                <a:spcPts val="0"/>
              </a:spcAft>
              <a:buClr>
                <a:srgbClr val="000000"/>
              </a:buClr>
              <a:buSzPts val="1000"/>
              <a:buFont typeface="Proxima Nova"/>
              <a:buChar char="○"/>
            </a:pPr>
            <a:r>
              <a:rPr lang="en" sz="1000"/>
              <a:t>Application and cluster health: CoScale, Dynatrace, Sysdig</a:t>
            </a:r>
            <a:endParaRPr sz="1000"/>
          </a:p>
          <a:p>
            <a:pPr indent="-292100" lvl="0" marL="457200" rtl="0" algn="l">
              <a:lnSpc>
                <a:spcPct val="115000"/>
              </a:lnSpc>
              <a:spcBef>
                <a:spcPts val="0"/>
              </a:spcBef>
              <a:spcAft>
                <a:spcPts val="0"/>
              </a:spcAft>
              <a:buClr>
                <a:srgbClr val="000000"/>
              </a:buClr>
              <a:buSzPts val="1000"/>
              <a:buFont typeface="Arial"/>
              <a:buChar char="●"/>
            </a:pPr>
            <a:r>
              <a:rPr lang="en" sz="1000"/>
              <a:t>Security Information and Event Monitoring (SIEM): RH consulting has helped implement custom integrations for customers with tools like Splunk</a:t>
            </a:r>
            <a:endParaRPr sz="1000"/>
          </a:p>
          <a:p>
            <a:pPr indent="0" lvl="0" marL="0" rtl="0" algn="l">
              <a:lnSpc>
                <a:spcPct val="115000"/>
              </a:lnSpc>
              <a:spcBef>
                <a:spcPts val="600"/>
              </a:spcBef>
              <a:spcAft>
                <a:spcPts val="0"/>
              </a:spcAft>
              <a:buClr>
                <a:srgbClr val="000000"/>
              </a:buClr>
              <a:buSzPts val="1100"/>
              <a:buFont typeface="Arial"/>
              <a:buNone/>
            </a:pPr>
            <a:r>
              <a:rPr lang="en" sz="1000">
                <a:solidFill>
                  <a:schemeClr val="dk1"/>
                </a:solidFill>
              </a:rPr>
              <a:t>For those of you particularly interested in network security, you may want to consider our network partners:</a:t>
            </a:r>
            <a:endParaRPr sz="1000">
              <a:solidFill>
                <a:schemeClr val="dk1"/>
              </a:solidFill>
            </a:endParaRPr>
          </a:p>
          <a:p>
            <a:pPr indent="-292100" lvl="0" marL="457200" rtl="0" algn="l">
              <a:lnSpc>
                <a:spcPct val="115000"/>
              </a:lnSpc>
              <a:spcBef>
                <a:spcPts val="600"/>
              </a:spcBef>
              <a:spcAft>
                <a:spcPts val="0"/>
              </a:spcAft>
              <a:buClr>
                <a:schemeClr val="dk1"/>
              </a:buClr>
              <a:buSzPts val="1000"/>
              <a:buChar char="●"/>
            </a:pPr>
            <a:r>
              <a:rPr lang="en" sz="1000">
                <a:solidFill>
                  <a:schemeClr val="dk1"/>
                </a:solidFill>
              </a:rPr>
              <a:t>Network partners: Juniper Networks Contrail (SDN), Cisco Contiv, Nuage Networks (SDN) &amp; NeuVector (network security container)</a:t>
            </a:r>
            <a:endParaRPr sz="1000"/>
          </a:p>
          <a:p>
            <a:pPr indent="0" lvl="0" marL="0" rtl="0" algn="l">
              <a:spcBef>
                <a:spcPts val="0"/>
              </a:spcBef>
              <a:spcAft>
                <a:spcPts val="0"/>
              </a:spcAft>
              <a:buClr>
                <a:schemeClr val="dk1"/>
              </a:buClr>
              <a:buSzPts val="1100"/>
              <a:buFont typeface="Arial"/>
              <a:buNone/>
            </a:pPr>
            <a:r>
              <a:t/>
            </a:r>
            <a:endParaRPr sz="1000">
              <a:highlight>
                <a:srgbClr val="FFFFFF"/>
              </a:highlight>
            </a:endParaRPr>
          </a:p>
          <a:p>
            <a:pPr indent="0" lvl="0" marL="0" rtl="0" algn="l">
              <a:spcBef>
                <a:spcPts val="0"/>
              </a:spcBef>
              <a:spcAft>
                <a:spcPts val="0"/>
              </a:spcAft>
              <a:buClr>
                <a:schemeClr val="dk1"/>
              </a:buClr>
              <a:buSzPts val="1100"/>
              <a:buFont typeface="Arial"/>
              <a:buNone/>
            </a:pPr>
            <a:r>
              <a:rPr lang="en" sz="1000">
                <a:highlight>
                  <a:srgbClr val="FFFFFF"/>
                </a:highlight>
              </a:rPr>
              <a:t> </a:t>
            </a:r>
            <a:endParaRPr sz="1000">
              <a:highlight>
                <a:srgbClr val="FFFFFF"/>
              </a:highlight>
            </a:endParaRPr>
          </a:p>
          <a:p>
            <a:pPr indent="0" lvl="0" marL="0" rtl="0" algn="l">
              <a:spcBef>
                <a:spcPts val="0"/>
              </a:spcBef>
              <a:spcAft>
                <a:spcPts val="0"/>
              </a:spcAft>
              <a:buNone/>
            </a:pPr>
            <a:r>
              <a:t/>
            </a:r>
            <a:endParaRPr sz="10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0" name="Shape 2030"/>
        <p:cNvGrpSpPr/>
        <p:nvPr/>
      </p:nvGrpSpPr>
      <p:grpSpPr>
        <a:xfrm>
          <a:off x="0" y="0"/>
          <a:ext cx="0" cy="0"/>
          <a:chOff x="0" y="0"/>
          <a:chExt cx="0" cy="0"/>
        </a:xfrm>
      </p:grpSpPr>
      <p:sp>
        <p:nvSpPr>
          <p:cNvPr id="2031" name="Google Shape;2031;g5890489e4f_13_45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2" name="Google Shape;2032;g5890489e4f_13_45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8" name="Shape 2038"/>
        <p:cNvGrpSpPr/>
        <p:nvPr/>
      </p:nvGrpSpPr>
      <p:grpSpPr>
        <a:xfrm>
          <a:off x="0" y="0"/>
          <a:ext cx="0" cy="0"/>
          <a:chOff x="0" y="0"/>
          <a:chExt cx="0" cy="0"/>
        </a:xfrm>
      </p:grpSpPr>
      <p:sp>
        <p:nvSpPr>
          <p:cNvPr id="2039" name="Google Shape;2039;g4b17a12ea4_21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0" name="Google Shape;2040;g4b17a12ea4_21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dk1"/>
                </a:solidFill>
              </a:rPr>
              <a:t>Our approach to security in OpenShift is to provide Defense in Depth by delivering security capabilities throughout the OpenShift stack: the host OS, the OpenShift platform itself, and the CI/CD pipeline.</a:t>
            </a:r>
            <a:r>
              <a:rPr lang="en" sz="1000">
                <a:solidFill>
                  <a:schemeClr val="dk1"/>
                </a:solidFill>
              </a:rPr>
              <a:t> </a:t>
            </a:r>
            <a:endParaRPr sz="1000">
              <a:solidFill>
                <a:schemeClr val="dk1"/>
              </a:solidFill>
            </a:endParaRPr>
          </a:p>
          <a:p>
            <a:pPr indent="0" lvl="0" marL="0" rtl="0" algn="l">
              <a:lnSpc>
                <a:spcPct val="115000"/>
              </a:lnSpc>
              <a:spcBef>
                <a:spcPts val="1600"/>
              </a:spcBef>
              <a:spcAft>
                <a:spcPts val="0"/>
              </a:spcAft>
              <a:buNone/>
            </a:pPr>
            <a:r>
              <a:rPr lang="en" sz="1000">
                <a:solidFill>
                  <a:schemeClr val="dk1"/>
                </a:solidFill>
              </a:rPr>
              <a:t>OpenShift leverages the security capabilities of RHEL today and host and application container security is enhanced in 4.0 and beyond with the OpenShift control plane running exclusively on our container optimized, minimal OS, Red Hat Core OS. RHCOS updates are managed and delivered as part of the OpenShift platform. Support for disconnected install and upgrades is planned. </a:t>
            </a:r>
            <a:endParaRPr sz="1000">
              <a:solidFill>
                <a:schemeClr val="dk1"/>
              </a:solidFill>
            </a:endParaRPr>
          </a:p>
          <a:p>
            <a:pPr indent="0" lvl="0" marL="0" rtl="0" algn="l">
              <a:lnSpc>
                <a:spcPct val="115000"/>
              </a:lnSpc>
              <a:spcBef>
                <a:spcPts val="1600"/>
              </a:spcBef>
              <a:spcAft>
                <a:spcPts val="0"/>
              </a:spcAft>
              <a:buNone/>
            </a:pPr>
            <a:r>
              <a:rPr b="1" lang="en" sz="1000">
                <a:solidFill>
                  <a:schemeClr val="dk1"/>
                </a:solidFill>
              </a:rPr>
              <a:t>We’ll talk about investments in Identity and Access Management (IAM), as well as certificate and secrets management on the next slide.</a:t>
            </a:r>
            <a:endParaRPr b="1" sz="1000">
              <a:solidFill>
                <a:schemeClr val="dk1"/>
              </a:solidFill>
            </a:endParaRPr>
          </a:p>
          <a:p>
            <a:pPr indent="0" lvl="0" marL="0" rtl="0" algn="l">
              <a:lnSpc>
                <a:spcPct val="115000"/>
              </a:lnSpc>
              <a:spcBef>
                <a:spcPts val="1600"/>
              </a:spcBef>
              <a:spcAft>
                <a:spcPts val="0"/>
              </a:spcAft>
              <a:buNone/>
            </a:pPr>
            <a:r>
              <a:rPr b="1" lang="en" sz="1000">
                <a:solidFill>
                  <a:schemeClr val="dk1"/>
                </a:solidFill>
              </a:rPr>
              <a:t>OpenShift Service Mesh adds a number of new features to our Defense in Depth story, in particular mutual TLS authentication and traceability of east/west network traffic</a:t>
            </a:r>
            <a:r>
              <a:rPr lang="en" sz="1000">
                <a:solidFill>
                  <a:schemeClr val="dk1"/>
                </a:solidFill>
              </a:rPr>
              <a:t>. It also adds new ways of defining policies for communication between application services running on the cluster as well. </a:t>
            </a:r>
            <a:endParaRPr sz="1000">
              <a:solidFill>
                <a:schemeClr val="dk1"/>
              </a:solidFill>
            </a:endParaRPr>
          </a:p>
          <a:p>
            <a:pPr indent="0" lvl="0" marL="0" rtl="0" algn="l">
              <a:lnSpc>
                <a:spcPct val="115000"/>
              </a:lnSpc>
              <a:spcBef>
                <a:spcPts val="1600"/>
              </a:spcBef>
              <a:spcAft>
                <a:spcPts val="0"/>
              </a:spcAft>
              <a:buNone/>
            </a:pPr>
            <a:r>
              <a:rPr b="1" lang="en" sz="1000">
                <a:solidFill>
                  <a:schemeClr val="dk1"/>
                </a:solidFill>
              </a:rPr>
              <a:t>A major addition to OpenShift 4.0, Multus support makes it possible for customers to isolate the OpenShift control plane and data plane -- a frequent request from our most security-conscious customers. </a:t>
            </a:r>
            <a:endParaRPr b="1" sz="1000">
              <a:solidFill>
                <a:schemeClr val="dk1"/>
              </a:solidFill>
            </a:endParaRPr>
          </a:p>
          <a:p>
            <a:pPr indent="0" lvl="0" marL="0" rtl="0" algn="l">
              <a:lnSpc>
                <a:spcPct val="115000"/>
              </a:lnSpc>
              <a:spcBef>
                <a:spcPts val="1600"/>
              </a:spcBef>
              <a:spcAft>
                <a:spcPts val="0"/>
              </a:spcAft>
              <a:buNone/>
            </a:pPr>
            <a:r>
              <a:rPr lang="en" sz="1000">
                <a:solidFill>
                  <a:schemeClr val="dk1"/>
                </a:solidFill>
              </a:rPr>
              <a:t>Finally, we are investing in Clair, our container vulnerability scanner, which is included with Quay. We are adding support for additional packages, as mentioned earlier. </a:t>
            </a:r>
            <a:endParaRPr sz="1000">
              <a:solidFill>
                <a:schemeClr val="dk1"/>
              </a:solidFill>
            </a:endParaRPr>
          </a:p>
          <a:p>
            <a:pPr indent="0" lvl="0" marL="0" rtl="0" algn="l">
              <a:lnSpc>
                <a:spcPct val="115000"/>
              </a:lnSpc>
              <a:spcBef>
                <a:spcPts val="1600"/>
              </a:spcBef>
              <a:spcAft>
                <a:spcPts val="0"/>
              </a:spcAft>
              <a:buNone/>
            </a:pPr>
            <a:r>
              <a:t/>
            </a:r>
            <a:endParaRPr sz="1000">
              <a:solidFill>
                <a:schemeClr val="dk1"/>
              </a:solidFill>
            </a:endParaRPr>
          </a:p>
          <a:p>
            <a:pPr indent="0" lvl="0" marL="0" rtl="0" algn="l">
              <a:spcBef>
                <a:spcPts val="1600"/>
              </a:spcBef>
              <a:spcAft>
                <a:spcPts val="0"/>
              </a:spcAft>
              <a:buNone/>
            </a:pPr>
            <a:r>
              <a:t/>
            </a:r>
            <a:endParaRPr sz="10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8" name="Shape 2058"/>
        <p:cNvGrpSpPr/>
        <p:nvPr/>
      </p:nvGrpSpPr>
      <p:grpSpPr>
        <a:xfrm>
          <a:off x="0" y="0"/>
          <a:ext cx="0" cy="0"/>
          <a:chOff x="0" y="0"/>
          <a:chExt cx="0" cy="0"/>
        </a:xfrm>
      </p:grpSpPr>
      <p:sp>
        <p:nvSpPr>
          <p:cNvPr id="2059" name="Google Shape;2059;g5f6e57052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0" name="Google Shape;2060;g5f6e57052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upstream </a:t>
            </a:r>
            <a:r>
              <a:rPr lang="en" u="sng">
                <a:solidFill>
                  <a:srgbClr val="0097A7"/>
                </a:solidFill>
                <a:hlinkClick r:id="rId2"/>
              </a:rPr>
              <a:t>COE Project</a:t>
            </a:r>
            <a:r>
              <a:rPr lang="en">
                <a:solidFill>
                  <a:schemeClr val="dk1"/>
                </a:solidFill>
              </a:rPr>
              <a:t> for OpenDaylight is developing both a CNI plug-in and Kuryr integration for OpenShift.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8" name="Shape 2098"/>
        <p:cNvGrpSpPr/>
        <p:nvPr/>
      </p:nvGrpSpPr>
      <p:grpSpPr>
        <a:xfrm>
          <a:off x="0" y="0"/>
          <a:ext cx="0" cy="0"/>
          <a:chOff x="0" y="0"/>
          <a:chExt cx="0" cy="0"/>
        </a:xfrm>
      </p:grpSpPr>
      <p:sp>
        <p:nvSpPr>
          <p:cNvPr id="2099" name="Google Shape;2099;g5eddb4d07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0" name="Google Shape;2100;g5eddb4d07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3" name="Shape 2113"/>
        <p:cNvGrpSpPr/>
        <p:nvPr/>
      </p:nvGrpSpPr>
      <p:grpSpPr>
        <a:xfrm>
          <a:off x="0" y="0"/>
          <a:ext cx="0" cy="0"/>
          <a:chOff x="0" y="0"/>
          <a:chExt cx="0" cy="0"/>
        </a:xfrm>
      </p:grpSpPr>
      <p:sp>
        <p:nvSpPr>
          <p:cNvPr id="2114" name="Google Shape;2114;g482c312c60_0_44:notes"/>
          <p:cNvSpPr/>
          <p:nvPr>
            <p:ph idx="2" type="sldImg"/>
          </p:nvPr>
        </p:nvSpPr>
        <p:spPr>
          <a:xfrm>
            <a:off x="428625" y="686405"/>
            <a:ext cx="60006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5" name="Google Shape;2115;g482c312c60_0_44:notes"/>
          <p:cNvSpPr txBox="1"/>
          <p:nvPr>
            <p:ph idx="1" type="body"/>
          </p:nvPr>
        </p:nvSpPr>
        <p:spPr>
          <a:xfrm>
            <a:off x="685188" y="4342754"/>
            <a:ext cx="5487900" cy="4115100"/>
          </a:xfrm>
          <a:prstGeom prst="rect">
            <a:avLst/>
          </a:prstGeom>
          <a:noFill/>
          <a:ln>
            <a:noFill/>
          </a:ln>
        </p:spPr>
        <p:txBody>
          <a:bodyPr anchorCtr="0" anchor="t" bIns="45275" lIns="90575" spcFirstLastPara="1" rIns="90575" wrap="square" tIns="45275">
            <a:noAutofit/>
          </a:bodyPr>
          <a:lstStyle/>
          <a:p>
            <a:pPr indent="-292100" lvl="0" marL="457200" rtl="0" algn="l">
              <a:lnSpc>
                <a:spcPct val="115000"/>
              </a:lnSpc>
              <a:spcBef>
                <a:spcPts val="0"/>
              </a:spcBef>
              <a:spcAft>
                <a:spcPts val="0"/>
              </a:spcAft>
              <a:buClr>
                <a:schemeClr val="dk1"/>
              </a:buClr>
              <a:buSzPts val="1000"/>
              <a:buChar char="●"/>
            </a:pPr>
            <a:r>
              <a:t/>
            </a:r>
            <a:endParaRPr sz="1000">
              <a:solidFill>
                <a:schemeClr val="dk1"/>
              </a:solidFill>
            </a:endParaRPr>
          </a:p>
        </p:txBody>
      </p:sp>
      <p:sp>
        <p:nvSpPr>
          <p:cNvPr id="2116" name="Google Shape;2116;g482c312c60_0_44:notes"/>
          <p:cNvSpPr txBox="1"/>
          <p:nvPr>
            <p:ph idx="12" type="sldNum"/>
          </p:nvPr>
        </p:nvSpPr>
        <p:spPr>
          <a:xfrm>
            <a:off x="3884259" y="8685509"/>
            <a:ext cx="2972400" cy="456900"/>
          </a:xfrm>
          <a:prstGeom prst="rect">
            <a:avLst/>
          </a:prstGeom>
          <a:noFill/>
          <a:ln>
            <a:noFill/>
          </a:ln>
        </p:spPr>
        <p:txBody>
          <a:bodyPr anchorCtr="0" anchor="b" bIns="45275" lIns="90575" spcFirstLastPara="1" rIns="90575" wrap="square" tIns="45275">
            <a:noAutofit/>
          </a:bodyPr>
          <a:lstStyle/>
          <a:p>
            <a:pPr indent="0" lvl="0" marL="0" marR="0" rtl="0" algn="r">
              <a:spcBef>
                <a:spcPts val="0"/>
              </a:spcBef>
              <a:spcAft>
                <a:spcPts val="0"/>
              </a:spcAft>
              <a:buNone/>
            </a:pPr>
            <a:r>
              <a:rPr lang="en" sz="1300"/>
              <a:t> </a:t>
            </a:r>
            <a:endParaRPr b="0" i="0" sz="1200" u="none" cap="none" strike="noStrike"/>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4" name="Shape 2124"/>
        <p:cNvGrpSpPr/>
        <p:nvPr/>
      </p:nvGrpSpPr>
      <p:grpSpPr>
        <a:xfrm>
          <a:off x="0" y="0"/>
          <a:ext cx="0" cy="0"/>
          <a:chOff x="0" y="0"/>
          <a:chExt cx="0" cy="0"/>
        </a:xfrm>
      </p:grpSpPr>
      <p:sp>
        <p:nvSpPr>
          <p:cNvPr id="2125" name="Google Shape;2125;g5890489e4f_13_5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6" name="Google Shape;2126;g5890489e4f_13_5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1" name="Shape 2131"/>
        <p:cNvGrpSpPr/>
        <p:nvPr/>
      </p:nvGrpSpPr>
      <p:grpSpPr>
        <a:xfrm>
          <a:off x="0" y="0"/>
          <a:ext cx="0" cy="0"/>
          <a:chOff x="0" y="0"/>
          <a:chExt cx="0" cy="0"/>
        </a:xfrm>
      </p:grpSpPr>
      <p:sp>
        <p:nvSpPr>
          <p:cNvPr id="2132" name="Google Shape;2132;g5f01fc1560_1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3" name="Google Shape;2133;g5f01fc1560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0" name="Shape 1030"/>
        <p:cNvGrpSpPr/>
        <p:nvPr/>
      </p:nvGrpSpPr>
      <p:grpSpPr>
        <a:xfrm>
          <a:off x="0" y="0"/>
          <a:ext cx="0" cy="0"/>
          <a:chOff x="0" y="0"/>
          <a:chExt cx="0" cy="0"/>
        </a:xfrm>
      </p:grpSpPr>
      <p:sp>
        <p:nvSpPr>
          <p:cNvPr id="1031" name="Google Shape;1031;g5890489e4f_13_4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2" name="Google Shape;1032;g5890489e4f_13_4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8" name="Shape 2138"/>
        <p:cNvGrpSpPr/>
        <p:nvPr/>
      </p:nvGrpSpPr>
      <p:grpSpPr>
        <a:xfrm>
          <a:off x="0" y="0"/>
          <a:ext cx="0" cy="0"/>
          <a:chOff x="0" y="0"/>
          <a:chExt cx="0" cy="0"/>
        </a:xfrm>
      </p:grpSpPr>
      <p:sp>
        <p:nvSpPr>
          <p:cNvPr id="2139" name="Google Shape;2139;g59ab297b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0" name="Google Shape;2140;g59ab297b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that same survey, </a:t>
            </a:r>
            <a:r>
              <a:rPr b="1" lang="en" sz="1700">
                <a:solidFill>
                  <a:schemeClr val="dk1"/>
                </a:solidFill>
              </a:rPr>
              <a:t>Automation, cloud, and security are top IT funding priorities for second year in a row</a:t>
            </a:r>
            <a:endParaRPr b="1" sz="17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top IT funding priorities for organizations in 2019 are IT operations automation, cloud infrastructure, and security, in that order. This same trio of priorities hit the top 3 last year; however, automation moved from third to first this year, with 44% of respondents saying it was a top 3 funding priority compared to 36% last year, indicating an increased emphasis in taking out manual operations across IT in order to increase productivity and reduce costs. This matches up with the demand and excitement we see in the market for Red Hat Ansible, our automation product family. While cloud and security dipped slightly percentage-wise from the 2018 numbers, they outranked most other priorities by a significant margin.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7" name="Shape 2147"/>
        <p:cNvGrpSpPr/>
        <p:nvPr/>
      </p:nvGrpSpPr>
      <p:grpSpPr>
        <a:xfrm>
          <a:off x="0" y="0"/>
          <a:ext cx="0" cy="0"/>
          <a:chOff x="0" y="0"/>
          <a:chExt cx="0" cy="0"/>
        </a:xfrm>
      </p:grpSpPr>
      <p:sp>
        <p:nvSpPr>
          <p:cNvPr id="2148" name="Google Shape;2148;g59ab297b1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9" name="Google Shape;2149;g59ab297b1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Whether proprietary or open source, security cannot be taken for granted, and this is where vendors must partner closely with their customers to maintain a security posture that spans the entire digital transformation architecture and journey. This is only going to become more important (and more difficult) as the amount of data and the sophistication of hackers and cybercriminals continues to increase.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1" name="Shape 2181"/>
        <p:cNvGrpSpPr/>
        <p:nvPr/>
      </p:nvGrpSpPr>
      <p:grpSpPr>
        <a:xfrm>
          <a:off x="0" y="0"/>
          <a:ext cx="0" cy="0"/>
          <a:chOff x="0" y="0"/>
          <a:chExt cx="0" cy="0"/>
        </a:xfrm>
      </p:grpSpPr>
      <p:sp>
        <p:nvSpPr>
          <p:cNvPr id="2182" name="Google Shape;2182;g59ab297b1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3" name="Google Shape;2183;g59ab297b1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Basically, IT leaders want vendors to be good at security. </a:t>
            </a:r>
            <a:endParaRPr b="1" sz="13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en">
                <a:solidFill>
                  <a:schemeClr val="dk1"/>
                </a:solidFill>
              </a:rPr>
              <a:t>With all the security issues and data breaches in the news this past year, we added some questions around how IT leaders think about security when it comes to vendor selection and partnership. We know from this and other research that security will always come up as a top priority, challenge, investment requirement, etc. Security is an important consideration when choosing container platform vendors. 85% of respondents consider container security extremely important or very important when choosing a vendor.’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9" name="Shape 2189"/>
        <p:cNvGrpSpPr/>
        <p:nvPr/>
      </p:nvGrpSpPr>
      <p:grpSpPr>
        <a:xfrm>
          <a:off x="0" y="0"/>
          <a:ext cx="0" cy="0"/>
          <a:chOff x="0" y="0"/>
          <a:chExt cx="0" cy="0"/>
        </a:xfrm>
      </p:grpSpPr>
      <p:sp>
        <p:nvSpPr>
          <p:cNvPr id="2190" name="Google Shape;2190;g5f01fc1560_10_21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1" name="Google Shape;2191;g5f01fc1560_1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6" name="Shape 2196"/>
        <p:cNvGrpSpPr/>
        <p:nvPr/>
      </p:nvGrpSpPr>
      <p:grpSpPr>
        <a:xfrm>
          <a:off x="0" y="0"/>
          <a:ext cx="0" cy="0"/>
          <a:chOff x="0" y="0"/>
          <a:chExt cx="0" cy="0"/>
        </a:xfrm>
      </p:grpSpPr>
      <p:sp>
        <p:nvSpPr>
          <p:cNvPr id="2197" name="Google Shape;2197;g5890489e4f_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8" name="Google Shape;2198;g5890489e4f_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Think of containers as money and registries as banks. Just like it would be unthinkable for an enterprise to not use a bank to store and manage its funds, so to is it unthinkable for an enterprise to not keep its images in a registry. In both instances the organization needs a secure, centralized location that is automation friendly to increase the speed, security, and accuracy of its operations.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Creative commons image from: </a:t>
            </a:r>
            <a:r>
              <a:rPr lang="en" sz="1200" u="sng">
                <a:solidFill>
                  <a:schemeClr val="hlink"/>
                </a:solidFill>
                <a:hlinkClick r:id="rId2"/>
              </a:rPr>
              <a:t>https://unsplash.com/photos/pElSkGRA2NU</a:t>
            </a:r>
            <a:r>
              <a:rPr lang="en" sz="1200"/>
              <a:t> </a:t>
            </a:r>
            <a:endParaRPr sz="12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3" name="Shape 2203"/>
        <p:cNvGrpSpPr/>
        <p:nvPr/>
      </p:nvGrpSpPr>
      <p:grpSpPr>
        <a:xfrm>
          <a:off x="0" y="0"/>
          <a:ext cx="0" cy="0"/>
          <a:chOff x="0" y="0"/>
          <a:chExt cx="0" cy="0"/>
        </a:xfrm>
      </p:grpSpPr>
      <p:sp>
        <p:nvSpPr>
          <p:cNvPr id="2204" name="Google Shape;2204;g5f01fc1560_10_21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5" name="Google Shape;2205;g5f01fc1560_1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0" name="Shape 2210"/>
        <p:cNvGrpSpPr/>
        <p:nvPr/>
      </p:nvGrpSpPr>
      <p:grpSpPr>
        <a:xfrm>
          <a:off x="0" y="0"/>
          <a:ext cx="0" cy="0"/>
          <a:chOff x="0" y="0"/>
          <a:chExt cx="0" cy="0"/>
        </a:xfrm>
      </p:grpSpPr>
      <p:sp>
        <p:nvSpPr>
          <p:cNvPr id="2211" name="Google Shape;2211;g5890489e4f_13_6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2" name="Google Shape;2212;g5890489e4f_13_6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30000"/>
              </a:lnSpc>
              <a:spcBef>
                <a:spcPts val="60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What’s new in v3 field enablement: </a:t>
            </a:r>
            <a:r>
              <a:rPr lang="en" u="sng">
                <a:solidFill>
                  <a:srgbClr val="1155CC"/>
                </a:solidFill>
                <a:latin typeface="Overpass"/>
                <a:ea typeface="Overpass"/>
                <a:cs typeface="Overpass"/>
                <a:sym typeface="Overpass"/>
                <a:hlinkClick r:id="rId2"/>
              </a:rPr>
              <a:t>https://bit.ly/2VLjYUU</a:t>
            </a:r>
            <a:r>
              <a:rPr lang="en">
                <a:solidFill>
                  <a:srgbClr val="1155CC"/>
                </a:solidFill>
                <a:latin typeface="Overpass"/>
                <a:ea typeface="Overpass"/>
                <a:cs typeface="Overpass"/>
                <a:sym typeface="Overpass"/>
              </a:rPr>
              <a:t> </a:t>
            </a:r>
            <a:endParaRPr>
              <a:solidFill>
                <a:srgbClr val="1155CC"/>
              </a:solidFill>
              <a:latin typeface="Overpass"/>
              <a:ea typeface="Overpass"/>
              <a:cs typeface="Overpass"/>
              <a:sym typeface="Overpass"/>
            </a:endParaRPr>
          </a:p>
          <a:p>
            <a:pPr indent="0" lvl="0" marL="0" rtl="0" algn="l">
              <a:lnSpc>
                <a:spcPct val="130000"/>
              </a:lnSpc>
              <a:spcBef>
                <a:spcPts val="600"/>
              </a:spcBef>
              <a:spcAft>
                <a:spcPts val="0"/>
              </a:spcAft>
              <a:buNone/>
            </a:pPr>
            <a:r>
              <a:rPr lang="en">
                <a:latin typeface="Overpass"/>
                <a:ea typeface="Overpass"/>
                <a:cs typeface="Overpass"/>
                <a:sym typeface="Overpass"/>
              </a:rPr>
              <a:t>On the Quay side we released the first RH branded Quay version at the week before Summit. It primarily introduces multi-arch support which also includes support for MS Windows images. We also rebased all 3 Quay images onto RHEL and added a new config UI which allows customers to save and upload a quay configuration and to automatically deploy quay configuration changes via green-blue deployments if quay runs on kubernetes or openshift. The upgrade to v3 is documented and only requires two short downtimes to change one line of the configuration file.</a:t>
            </a:r>
            <a:endParaRPr>
              <a:latin typeface="Overpass"/>
              <a:ea typeface="Overpass"/>
              <a:cs typeface="Overpass"/>
              <a:sym typeface="Overpass"/>
            </a:endParaRPr>
          </a:p>
          <a:p>
            <a:pPr indent="0" lvl="0" marL="0" rtl="0" algn="l">
              <a:lnSpc>
                <a:spcPct val="130000"/>
              </a:lnSpc>
              <a:spcBef>
                <a:spcPts val="600"/>
              </a:spcBef>
              <a:spcAft>
                <a:spcPts val="0"/>
              </a:spcAft>
              <a:buNone/>
            </a:pPr>
            <a:r>
              <a:t/>
            </a:r>
            <a:endParaRPr>
              <a:latin typeface="Overpass"/>
              <a:ea typeface="Overpass"/>
              <a:cs typeface="Overpass"/>
              <a:sym typeface="Overpass"/>
            </a:endParaRPr>
          </a:p>
          <a:p>
            <a:pPr indent="0" lvl="0" marL="0" rtl="0" algn="l">
              <a:lnSpc>
                <a:spcPct val="130000"/>
              </a:lnSpc>
              <a:spcBef>
                <a:spcPts val="600"/>
              </a:spcBef>
              <a:spcAft>
                <a:spcPts val="0"/>
              </a:spcAft>
              <a:buNone/>
            </a:pPr>
            <a:r>
              <a:rPr lang="en">
                <a:latin typeface="Overpass"/>
                <a:ea typeface="Overpass"/>
                <a:cs typeface="Overpass"/>
                <a:sym typeface="Overpass"/>
              </a:rPr>
              <a:t>In addition to the features we introduced a couple of surrounding items such as a new lifecycle and support policy, a customer self-service eval form and a small but import pricing change for HA setups. There is also a ton of new customer facing and field enablement collateral including a new roadmap deck and recording, competitive training, an extended sales FAQ and a new technical FAQ, a sales overview and sales deep dive training and so on. All of those can be found in the new Quay mojo group shown here and OneStop as well. I also did an initial field enablement for APAC last week summarizing all those changes which is linked from the internal announcement blog where the link is shown here as well.</a:t>
            </a:r>
            <a:endParaRPr>
              <a:latin typeface="Overpass"/>
              <a:ea typeface="Overpass"/>
              <a:cs typeface="Overpass"/>
              <a:sym typeface="Overpass"/>
            </a:endParaRPr>
          </a:p>
          <a:p>
            <a:pPr indent="0" lvl="0" marL="0" rtl="0" algn="l">
              <a:lnSpc>
                <a:spcPct val="130000"/>
              </a:lnSpc>
              <a:spcBef>
                <a:spcPts val="600"/>
              </a:spcBef>
              <a:spcAft>
                <a:spcPts val="0"/>
              </a:spcAft>
              <a:buNone/>
            </a:pPr>
            <a:r>
              <a:t/>
            </a:r>
            <a:endParaRPr>
              <a:latin typeface="Overpass"/>
              <a:ea typeface="Overpass"/>
              <a:cs typeface="Overpass"/>
              <a:sym typeface="Overpass"/>
            </a:endParaRPr>
          </a:p>
          <a:p>
            <a:pPr indent="0" lvl="0" marL="0" rtl="0" algn="l">
              <a:lnSpc>
                <a:spcPct val="130000"/>
              </a:lnSpc>
              <a:spcBef>
                <a:spcPts val="600"/>
              </a:spcBef>
              <a:spcAft>
                <a:spcPts val="0"/>
              </a:spcAft>
              <a:buNone/>
            </a:pPr>
            <a:r>
              <a:rPr lang="en">
                <a:latin typeface="Overpass"/>
                <a:ea typeface="Overpass"/>
                <a:cs typeface="Overpass"/>
                <a:sym typeface="Overpass"/>
              </a:rPr>
              <a:t>It's worth to mention that although Quay is a standalone product it can be used with OpenShift already today, with or without using the openshift internal registry. The existing documentation on how to run Quay ON openshift is currently under review and we will improve and extend it pretty soon. We're also working with our field teams on an entirely new documentation on how to use quay WITH openshift to close a well-known and important documentation gap asked by many customers and RH internal folks. More to come soon, so stay tuned.</a:t>
            </a:r>
            <a:endParaRPr>
              <a:latin typeface="Overpass"/>
              <a:ea typeface="Overpass"/>
              <a:cs typeface="Overpass"/>
              <a:sym typeface="Overpass"/>
            </a:endParaRPr>
          </a:p>
          <a:p>
            <a:pPr indent="0" lvl="0" marL="0" rtl="0" algn="l">
              <a:lnSpc>
                <a:spcPct val="130000"/>
              </a:lnSpc>
              <a:spcBef>
                <a:spcPts val="600"/>
              </a:spcBef>
              <a:spcAft>
                <a:spcPts val="0"/>
              </a:spcAft>
              <a:buNone/>
            </a:pPr>
            <a:r>
              <a:t/>
            </a:r>
            <a:endParaRPr>
              <a:latin typeface="Overpass"/>
              <a:ea typeface="Overpass"/>
              <a:cs typeface="Overpass"/>
              <a:sym typeface="Overpass"/>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0" name="Shape 2220"/>
        <p:cNvGrpSpPr/>
        <p:nvPr/>
      </p:nvGrpSpPr>
      <p:grpSpPr>
        <a:xfrm>
          <a:off x="0" y="0"/>
          <a:ext cx="0" cy="0"/>
          <a:chOff x="0" y="0"/>
          <a:chExt cx="0" cy="0"/>
        </a:xfrm>
      </p:grpSpPr>
      <p:sp>
        <p:nvSpPr>
          <p:cNvPr id="2221" name="Google Shape;2221;g5890489e4f_37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2" name="Google Shape;2222;g5890489e4f_37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30000"/>
              </a:lnSpc>
              <a:spcBef>
                <a:spcPts val="60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What’s new in v3 field enablement: </a:t>
            </a:r>
            <a:r>
              <a:rPr lang="en" u="sng">
                <a:solidFill>
                  <a:srgbClr val="1155CC"/>
                </a:solidFill>
                <a:latin typeface="Overpass"/>
                <a:ea typeface="Overpass"/>
                <a:cs typeface="Overpass"/>
                <a:sym typeface="Overpass"/>
                <a:hlinkClick r:id="rId2"/>
              </a:rPr>
              <a:t>https://bit.ly/2VLjYUU</a:t>
            </a:r>
            <a:r>
              <a:rPr lang="en">
                <a:solidFill>
                  <a:srgbClr val="1155CC"/>
                </a:solidFill>
                <a:latin typeface="Overpass"/>
                <a:ea typeface="Overpass"/>
                <a:cs typeface="Overpass"/>
                <a:sym typeface="Overpass"/>
              </a:rPr>
              <a:t> </a:t>
            </a:r>
            <a:endParaRPr>
              <a:solidFill>
                <a:srgbClr val="1155CC"/>
              </a:solidFill>
              <a:latin typeface="Overpass"/>
              <a:ea typeface="Overpass"/>
              <a:cs typeface="Overpass"/>
              <a:sym typeface="Overpass"/>
            </a:endParaRPr>
          </a:p>
          <a:p>
            <a:pPr indent="0" lvl="0" marL="0" rtl="0" algn="l">
              <a:lnSpc>
                <a:spcPct val="130000"/>
              </a:lnSpc>
              <a:spcBef>
                <a:spcPts val="600"/>
              </a:spcBef>
              <a:spcAft>
                <a:spcPts val="0"/>
              </a:spcAft>
              <a:buNone/>
            </a:pPr>
            <a:r>
              <a:rPr lang="en">
                <a:latin typeface="Overpass"/>
                <a:ea typeface="Overpass"/>
                <a:cs typeface="Overpass"/>
                <a:sym typeface="Overpass"/>
              </a:rPr>
              <a:t>On the Quay side we released the first RH branded Quay version at the week before Summit. It primarily introduces multi-arch support which also includes support for MS Windows images. We also rebased all 3 Quay images onto RHEL and added a new config UI which allows customers to save and upload a quay configuration and to automatically deploy quay configuration changes via green-blue deployments if quay runs on kubernetes or openshift. The upgrade to v3 is documented and only requires two short downtimes to change one line of the configuration file.</a:t>
            </a:r>
            <a:endParaRPr>
              <a:latin typeface="Overpass"/>
              <a:ea typeface="Overpass"/>
              <a:cs typeface="Overpass"/>
              <a:sym typeface="Overpass"/>
            </a:endParaRPr>
          </a:p>
          <a:p>
            <a:pPr indent="0" lvl="0" marL="0" rtl="0" algn="l">
              <a:lnSpc>
                <a:spcPct val="130000"/>
              </a:lnSpc>
              <a:spcBef>
                <a:spcPts val="600"/>
              </a:spcBef>
              <a:spcAft>
                <a:spcPts val="0"/>
              </a:spcAft>
              <a:buNone/>
            </a:pPr>
            <a:r>
              <a:t/>
            </a:r>
            <a:endParaRPr>
              <a:latin typeface="Overpass"/>
              <a:ea typeface="Overpass"/>
              <a:cs typeface="Overpass"/>
              <a:sym typeface="Overpass"/>
            </a:endParaRPr>
          </a:p>
          <a:p>
            <a:pPr indent="0" lvl="0" marL="0" rtl="0" algn="l">
              <a:lnSpc>
                <a:spcPct val="130000"/>
              </a:lnSpc>
              <a:spcBef>
                <a:spcPts val="600"/>
              </a:spcBef>
              <a:spcAft>
                <a:spcPts val="0"/>
              </a:spcAft>
              <a:buNone/>
            </a:pPr>
            <a:r>
              <a:rPr lang="en">
                <a:latin typeface="Overpass"/>
                <a:ea typeface="Overpass"/>
                <a:cs typeface="Overpass"/>
                <a:sym typeface="Overpass"/>
              </a:rPr>
              <a:t>In addition to the features we introduced a couple of surrounding items such as a new lifecycle and support policy, a customer self-service eval form and a small but import pricing change for HA setups. There is also a ton of new customer facing and field enablement collateral including a new roadmap deck and recording, competitive training, an extended sales FAQ and a new technical FAQ, a sales overview and sales deep dive training and so on. All of those can be found in the new Quay mojo group shown here and OneStop as well. I also did an initial field enablement for APAC last week summarizing all those changes which is linked from the internal announcement blog where the link is shown here as well.</a:t>
            </a:r>
            <a:endParaRPr>
              <a:latin typeface="Overpass"/>
              <a:ea typeface="Overpass"/>
              <a:cs typeface="Overpass"/>
              <a:sym typeface="Overpass"/>
            </a:endParaRPr>
          </a:p>
          <a:p>
            <a:pPr indent="0" lvl="0" marL="0" rtl="0" algn="l">
              <a:lnSpc>
                <a:spcPct val="130000"/>
              </a:lnSpc>
              <a:spcBef>
                <a:spcPts val="600"/>
              </a:spcBef>
              <a:spcAft>
                <a:spcPts val="0"/>
              </a:spcAft>
              <a:buNone/>
            </a:pPr>
            <a:r>
              <a:t/>
            </a:r>
            <a:endParaRPr>
              <a:latin typeface="Overpass"/>
              <a:ea typeface="Overpass"/>
              <a:cs typeface="Overpass"/>
              <a:sym typeface="Overpass"/>
            </a:endParaRPr>
          </a:p>
          <a:p>
            <a:pPr indent="0" lvl="0" marL="0" rtl="0" algn="l">
              <a:lnSpc>
                <a:spcPct val="130000"/>
              </a:lnSpc>
              <a:spcBef>
                <a:spcPts val="600"/>
              </a:spcBef>
              <a:spcAft>
                <a:spcPts val="0"/>
              </a:spcAft>
              <a:buNone/>
            </a:pPr>
            <a:r>
              <a:rPr lang="en">
                <a:latin typeface="Overpass"/>
                <a:ea typeface="Overpass"/>
                <a:cs typeface="Overpass"/>
                <a:sym typeface="Overpass"/>
              </a:rPr>
              <a:t>It's worth to mention that although Quay is a standalone product it can be used with OpenShift already today, with or without using the openshift internal registry. The existing documentation on how to run Quay ON openshift is currently under review and we will improve and extend it pretty soon. We're also working with our field teams on an entirely new documentation on how to use quay WITH openshift to close a well-known and important documentation gap asked by many customers and RH internal folks. More to come soon, so stay tuned.</a:t>
            </a:r>
            <a:endParaRPr>
              <a:latin typeface="Overpass"/>
              <a:ea typeface="Overpass"/>
              <a:cs typeface="Overpass"/>
              <a:sym typeface="Overpass"/>
            </a:endParaRPr>
          </a:p>
          <a:p>
            <a:pPr indent="0" lvl="0" marL="0" rtl="0" algn="l">
              <a:lnSpc>
                <a:spcPct val="130000"/>
              </a:lnSpc>
              <a:spcBef>
                <a:spcPts val="600"/>
              </a:spcBef>
              <a:spcAft>
                <a:spcPts val="0"/>
              </a:spcAft>
              <a:buNone/>
            </a:pPr>
            <a:r>
              <a:t/>
            </a:r>
            <a:endParaRPr>
              <a:latin typeface="Overpass"/>
              <a:ea typeface="Overpass"/>
              <a:cs typeface="Overpass"/>
              <a:sym typeface="Overpass"/>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2" name="Shape 2232"/>
        <p:cNvGrpSpPr/>
        <p:nvPr/>
      </p:nvGrpSpPr>
      <p:grpSpPr>
        <a:xfrm>
          <a:off x="0" y="0"/>
          <a:ext cx="0" cy="0"/>
          <a:chOff x="0" y="0"/>
          <a:chExt cx="0" cy="0"/>
        </a:xfrm>
      </p:grpSpPr>
      <p:sp>
        <p:nvSpPr>
          <p:cNvPr id="2233" name="Google Shape;2233;g5890489e4f_37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4" name="Google Shape;2234;g5890489e4f_37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30000"/>
              </a:lnSpc>
              <a:spcBef>
                <a:spcPts val="60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What’s new in v3 field enablement: </a:t>
            </a:r>
            <a:r>
              <a:rPr lang="en" u="sng">
                <a:solidFill>
                  <a:srgbClr val="1155CC"/>
                </a:solidFill>
                <a:latin typeface="Overpass"/>
                <a:ea typeface="Overpass"/>
                <a:cs typeface="Overpass"/>
                <a:sym typeface="Overpass"/>
                <a:hlinkClick r:id="rId2"/>
              </a:rPr>
              <a:t>https://bit.ly/2VLjYUU</a:t>
            </a:r>
            <a:r>
              <a:rPr lang="en">
                <a:solidFill>
                  <a:srgbClr val="1155CC"/>
                </a:solidFill>
                <a:latin typeface="Overpass"/>
                <a:ea typeface="Overpass"/>
                <a:cs typeface="Overpass"/>
                <a:sym typeface="Overpass"/>
              </a:rPr>
              <a:t> </a:t>
            </a:r>
            <a:endParaRPr>
              <a:solidFill>
                <a:srgbClr val="1155CC"/>
              </a:solidFill>
              <a:latin typeface="Overpass"/>
              <a:ea typeface="Overpass"/>
              <a:cs typeface="Overpass"/>
              <a:sym typeface="Overpass"/>
            </a:endParaRPr>
          </a:p>
          <a:p>
            <a:pPr indent="0" lvl="0" marL="0" rtl="0" algn="l">
              <a:lnSpc>
                <a:spcPct val="130000"/>
              </a:lnSpc>
              <a:spcBef>
                <a:spcPts val="600"/>
              </a:spcBef>
              <a:spcAft>
                <a:spcPts val="0"/>
              </a:spcAft>
              <a:buNone/>
            </a:pPr>
            <a:r>
              <a:rPr lang="en">
                <a:latin typeface="Overpass"/>
                <a:ea typeface="Overpass"/>
                <a:cs typeface="Overpass"/>
                <a:sym typeface="Overpass"/>
              </a:rPr>
              <a:t>On the Quay side we released the first RH branded Quay version at the week before Summit. It primarily introduces multi-arch support which also includes support for MS Windows images. We also rebased all 3 Quay images onto RHEL and added a new config UI which allows customers to save and upload a quay configuration and to automatically deploy quay configuration changes via green-blue deployments if quay runs on kubernetes or openshift. The upgrade to v3 is documented and only requires two short downtimes to change one line of the configuration file.</a:t>
            </a:r>
            <a:endParaRPr>
              <a:latin typeface="Overpass"/>
              <a:ea typeface="Overpass"/>
              <a:cs typeface="Overpass"/>
              <a:sym typeface="Overpass"/>
            </a:endParaRPr>
          </a:p>
          <a:p>
            <a:pPr indent="0" lvl="0" marL="0" rtl="0" algn="l">
              <a:lnSpc>
                <a:spcPct val="130000"/>
              </a:lnSpc>
              <a:spcBef>
                <a:spcPts val="600"/>
              </a:spcBef>
              <a:spcAft>
                <a:spcPts val="0"/>
              </a:spcAft>
              <a:buNone/>
            </a:pPr>
            <a:r>
              <a:t/>
            </a:r>
            <a:endParaRPr>
              <a:latin typeface="Overpass"/>
              <a:ea typeface="Overpass"/>
              <a:cs typeface="Overpass"/>
              <a:sym typeface="Overpass"/>
            </a:endParaRPr>
          </a:p>
          <a:p>
            <a:pPr indent="0" lvl="0" marL="0" rtl="0" algn="l">
              <a:lnSpc>
                <a:spcPct val="130000"/>
              </a:lnSpc>
              <a:spcBef>
                <a:spcPts val="600"/>
              </a:spcBef>
              <a:spcAft>
                <a:spcPts val="0"/>
              </a:spcAft>
              <a:buNone/>
            </a:pPr>
            <a:r>
              <a:rPr lang="en">
                <a:latin typeface="Overpass"/>
                <a:ea typeface="Overpass"/>
                <a:cs typeface="Overpass"/>
                <a:sym typeface="Overpass"/>
              </a:rPr>
              <a:t>In addition to the features we introduced a couple of surrounding items such as a new lifecycle and support policy, a customer self-service eval form and a small but import pricing change for HA setups. There is also a ton of new customer facing and field enablement collateral including a new roadmap deck and recording, competitive training, an extended sales FAQ and a new technical FAQ, a sales overview and sales deep dive training and so on. All of those can be found in the new Quay mojo group shown here and OneStop as well. I also did an initial field enablement for APAC last week summarizing all those changes which is linked from the internal announcement blog where the link is shown here as well.</a:t>
            </a:r>
            <a:endParaRPr>
              <a:latin typeface="Overpass"/>
              <a:ea typeface="Overpass"/>
              <a:cs typeface="Overpass"/>
              <a:sym typeface="Overpass"/>
            </a:endParaRPr>
          </a:p>
          <a:p>
            <a:pPr indent="0" lvl="0" marL="0" rtl="0" algn="l">
              <a:lnSpc>
                <a:spcPct val="130000"/>
              </a:lnSpc>
              <a:spcBef>
                <a:spcPts val="600"/>
              </a:spcBef>
              <a:spcAft>
                <a:spcPts val="0"/>
              </a:spcAft>
              <a:buNone/>
            </a:pPr>
            <a:r>
              <a:t/>
            </a:r>
            <a:endParaRPr>
              <a:latin typeface="Overpass"/>
              <a:ea typeface="Overpass"/>
              <a:cs typeface="Overpass"/>
              <a:sym typeface="Overpass"/>
            </a:endParaRPr>
          </a:p>
          <a:p>
            <a:pPr indent="0" lvl="0" marL="0" rtl="0" algn="l">
              <a:lnSpc>
                <a:spcPct val="130000"/>
              </a:lnSpc>
              <a:spcBef>
                <a:spcPts val="600"/>
              </a:spcBef>
              <a:spcAft>
                <a:spcPts val="0"/>
              </a:spcAft>
              <a:buNone/>
            </a:pPr>
            <a:r>
              <a:rPr lang="en">
                <a:latin typeface="Overpass"/>
                <a:ea typeface="Overpass"/>
                <a:cs typeface="Overpass"/>
                <a:sym typeface="Overpass"/>
              </a:rPr>
              <a:t>It's worth to mention that although Quay is a standalone product it can be used with OpenShift already today, with or without using the openshift internal registry. The existing documentation on how to run Quay ON openshift is currently under review and we will improve and extend it pretty soon. We're also working with our field teams on an entirely new documentation on how to use quay WITH openshift to close a well-known and important documentation gap asked by many customers and RH internal folks. More to come soon, so stay tuned.</a:t>
            </a:r>
            <a:endParaRPr>
              <a:latin typeface="Overpass"/>
              <a:ea typeface="Overpass"/>
              <a:cs typeface="Overpass"/>
              <a:sym typeface="Overpass"/>
            </a:endParaRPr>
          </a:p>
          <a:p>
            <a:pPr indent="0" lvl="0" marL="0" rtl="0" algn="l">
              <a:lnSpc>
                <a:spcPct val="130000"/>
              </a:lnSpc>
              <a:spcBef>
                <a:spcPts val="600"/>
              </a:spcBef>
              <a:spcAft>
                <a:spcPts val="0"/>
              </a:spcAft>
              <a:buNone/>
            </a:pPr>
            <a:r>
              <a:t/>
            </a:r>
            <a:endParaRPr>
              <a:latin typeface="Overpass"/>
              <a:ea typeface="Overpass"/>
              <a:cs typeface="Overpass"/>
              <a:sym typeface="Overpass"/>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0" name="Shape 2240"/>
        <p:cNvGrpSpPr/>
        <p:nvPr/>
      </p:nvGrpSpPr>
      <p:grpSpPr>
        <a:xfrm>
          <a:off x="0" y="0"/>
          <a:ext cx="0" cy="0"/>
          <a:chOff x="0" y="0"/>
          <a:chExt cx="0" cy="0"/>
        </a:xfrm>
      </p:grpSpPr>
      <p:sp>
        <p:nvSpPr>
          <p:cNvPr id="2241" name="Google Shape;2241;g5f01fc1560_10_22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2" name="Google Shape;2242;g5f01fc1560_1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8" name="Shape 1038"/>
        <p:cNvGrpSpPr/>
        <p:nvPr/>
      </p:nvGrpSpPr>
      <p:grpSpPr>
        <a:xfrm>
          <a:off x="0" y="0"/>
          <a:ext cx="0" cy="0"/>
          <a:chOff x="0" y="0"/>
          <a:chExt cx="0" cy="0"/>
        </a:xfrm>
      </p:grpSpPr>
      <p:sp>
        <p:nvSpPr>
          <p:cNvPr id="1039" name="Google Shape;1039;g4e4b646be7_11_24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4e4b646be7_11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Overpass"/>
                <a:ea typeface="Overpass"/>
                <a:cs typeface="Overpass"/>
                <a:sym typeface="Overpass"/>
              </a:rPr>
              <a:t>USCIS </a:t>
            </a:r>
            <a:r>
              <a:rPr lang="en" sz="1000">
                <a:solidFill>
                  <a:schemeClr val="dk1"/>
                </a:solidFill>
                <a:latin typeface="Overpass"/>
                <a:ea typeface="Overpass"/>
                <a:cs typeface="Overpass"/>
                <a:sym typeface="Overpass"/>
              </a:rPr>
              <a:t>Spoke at Red Hat’s DevNation Federal in 2017 about their journey to DevSecOps with containers.  (Internal Note: we can’t state that USCIS is an OpenShif customer as they are not a public reference. But their talk is available on YouTube.)</a:t>
            </a:r>
            <a:endParaRPr sz="10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000">
                <a:solidFill>
                  <a:schemeClr val="dk1"/>
                </a:solidFill>
                <a:latin typeface="Overpass"/>
                <a:ea typeface="Overpass"/>
                <a:cs typeface="Overpass"/>
                <a:sym typeface="Overpass"/>
              </a:rPr>
              <a:t>Adrian Monza, Branch Chief for Cyberdefense believes that deploying containers improves security. Adrian’s team worked with the head of Dev &amp; Ops to integrate security into their container CI/CD pipeline. They’re now able to break a build if a new vulnerability is found during CI. Furthermore, the logging  features built into the CI/CD pipeline ensure that they have a clear view of who changed what in every container build and deployment. </a:t>
            </a:r>
            <a:endParaRPr sz="10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000">
                <a:solidFill>
                  <a:schemeClr val="dk1"/>
                </a:solidFill>
                <a:latin typeface="Overpass"/>
                <a:ea typeface="Overpass"/>
                <a:cs typeface="Overpass"/>
                <a:sym typeface="Overpass"/>
              </a:rPr>
              <a:t>Steve Grunch, Manager, Cloud Service Platform</a:t>
            </a:r>
            <a:endParaRPr sz="10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000">
                <a:solidFill>
                  <a:schemeClr val="dk1"/>
                </a:solidFill>
                <a:latin typeface="Overpass"/>
                <a:ea typeface="Overpass"/>
                <a:cs typeface="Overpass"/>
                <a:sym typeface="Overpass"/>
              </a:rPr>
              <a:t>Adrian Monza, Branch Chief for Cyberdefense</a:t>
            </a:r>
            <a:endParaRPr sz="1000">
              <a:solidFill>
                <a:schemeClr val="dk1"/>
              </a:solidFill>
              <a:latin typeface="Overpass"/>
              <a:ea typeface="Overpass"/>
              <a:cs typeface="Overpass"/>
              <a:sym typeface="Overpass"/>
            </a:endParaRPr>
          </a:p>
          <a:p>
            <a:pPr indent="0" lvl="0" marL="0" rtl="0" algn="l">
              <a:spcBef>
                <a:spcPts val="0"/>
              </a:spcBef>
              <a:spcAft>
                <a:spcPts val="0"/>
              </a:spcAft>
              <a:buNone/>
            </a:pPr>
            <a:r>
              <a:rPr lang="en" sz="1000">
                <a:solidFill>
                  <a:schemeClr val="dk1"/>
                </a:solidFill>
                <a:latin typeface="Overpass"/>
                <a:ea typeface="Overpass"/>
                <a:cs typeface="Overpass"/>
                <a:sym typeface="Overpass"/>
              </a:rPr>
              <a:t>Rob Brown, Branch Chief of Enterprise Business Services</a:t>
            </a:r>
            <a:endParaRPr sz="1000">
              <a:solidFill>
                <a:schemeClr val="dk1"/>
              </a:solidFill>
              <a:latin typeface="Overpass"/>
              <a:ea typeface="Overpass"/>
              <a:cs typeface="Overpass"/>
              <a:sym typeface="Overpass"/>
            </a:endParaRPr>
          </a:p>
          <a:p>
            <a:pPr indent="0" lvl="0" marL="457200" rtl="0" algn="l">
              <a:lnSpc>
                <a:spcPct val="106000"/>
              </a:lnSpc>
              <a:spcBef>
                <a:spcPts val="563"/>
              </a:spcBef>
              <a:spcAft>
                <a:spcPts val="0"/>
              </a:spcAft>
              <a:buNone/>
            </a:pPr>
            <a:r>
              <a:rPr lang="en" sz="1000">
                <a:solidFill>
                  <a:schemeClr val="dk1"/>
                </a:solidFill>
                <a:latin typeface="Overpass"/>
                <a:ea typeface="Overpass"/>
                <a:cs typeface="Overpass"/>
                <a:sym typeface="Overpass"/>
              </a:rPr>
              <a:t>AM “What really appealed to me about containers was the consistency. There are fewer things in my environment that I need to secure. I have one platform that we can deploy containers to.”</a:t>
            </a:r>
            <a:endParaRPr sz="1000">
              <a:solidFill>
                <a:schemeClr val="dk1"/>
              </a:solidFill>
              <a:latin typeface="Overpass"/>
              <a:ea typeface="Overpass"/>
              <a:cs typeface="Overpass"/>
              <a:sym typeface="Overpass"/>
            </a:endParaRPr>
          </a:p>
          <a:p>
            <a:pPr indent="0" lvl="0" marL="457200" rtl="0" algn="l">
              <a:lnSpc>
                <a:spcPct val="106000"/>
              </a:lnSpc>
              <a:spcBef>
                <a:spcPts val="563"/>
              </a:spcBef>
              <a:spcAft>
                <a:spcPts val="0"/>
              </a:spcAft>
              <a:buNone/>
            </a:pPr>
            <a:r>
              <a:rPr lang="en" sz="1000">
                <a:solidFill>
                  <a:schemeClr val="dk1"/>
                </a:solidFill>
                <a:latin typeface="Overpass"/>
                <a:ea typeface="Overpass"/>
                <a:cs typeface="Overpass"/>
                <a:sym typeface="Overpass"/>
              </a:rPr>
              <a:t>AM “We’re working with (eng &amp; ops) to curate what images we make available to developers so we can give them things where most of the security work has already been done for them. It makes our lives that much easier. It gets us closer to security truly being a default.”</a:t>
            </a:r>
            <a:endParaRPr sz="1000">
              <a:solidFill>
                <a:schemeClr val="dk1"/>
              </a:solidFill>
              <a:latin typeface="Overpass"/>
              <a:ea typeface="Overpass"/>
              <a:cs typeface="Overpass"/>
              <a:sym typeface="Overpass"/>
            </a:endParaRPr>
          </a:p>
          <a:p>
            <a:pPr indent="0" lvl="0" marL="457200" rtl="0" algn="l">
              <a:lnSpc>
                <a:spcPct val="106000"/>
              </a:lnSpc>
              <a:spcBef>
                <a:spcPts val="563"/>
              </a:spcBef>
              <a:spcAft>
                <a:spcPts val="0"/>
              </a:spcAft>
              <a:buNone/>
            </a:pPr>
            <a:r>
              <a:rPr lang="en" sz="1000">
                <a:solidFill>
                  <a:schemeClr val="dk1"/>
                </a:solidFill>
                <a:latin typeface="Overpass"/>
                <a:ea typeface="Overpass"/>
                <a:cs typeface="Overpass"/>
                <a:sym typeface="Overpass"/>
              </a:rPr>
              <a:t>AM “It became one pipeline that I can integrate with. … I can break builds if certain security and compliance rules aren’t followed, if there are known vulnerabilities. That’s huge for me. … By the time something’s ready to go to production, the security checks have already been done.”</a:t>
            </a:r>
            <a:endParaRPr sz="1000">
              <a:solidFill>
                <a:schemeClr val="dk1"/>
              </a:solidFill>
              <a:latin typeface="Overpass"/>
              <a:ea typeface="Overpass"/>
              <a:cs typeface="Overpass"/>
              <a:sym typeface="Overpass"/>
            </a:endParaRPr>
          </a:p>
          <a:p>
            <a:pPr indent="0" lvl="0" marL="457200" rtl="0" algn="l">
              <a:lnSpc>
                <a:spcPct val="106000"/>
              </a:lnSpc>
              <a:spcBef>
                <a:spcPts val="563"/>
              </a:spcBef>
              <a:spcAft>
                <a:spcPts val="0"/>
              </a:spcAft>
              <a:buNone/>
            </a:pPr>
            <a:r>
              <a:rPr lang="en" sz="1000">
                <a:solidFill>
                  <a:schemeClr val="dk1"/>
                </a:solidFill>
                <a:latin typeface="Overpass"/>
                <a:ea typeface="Overpass"/>
                <a:cs typeface="Overpass"/>
                <a:sym typeface="Overpass"/>
              </a:rPr>
              <a:t>SG “Because security is actually  integrated at the beginning with the development phases once we do bring the application into production we have a higher level of confidence that we do meet the security requirements, that we can maintain our authority to operate, and we have a higher confidence in its ability to be available for our customers.”</a:t>
            </a:r>
            <a:endParaRPr sz="1000">
              <a:solidFill>
                <a:schemeClr val="dk1"/>
              </a:solidFill>
              <a:latin typeface="Overpass"/>
              <a:ea typeface="Overpass"/>
              <a:cs typeface="Overpass"/>
              <a:sym typeface="Overpass"/>
            </a:endParaRPr>
          </a:p>
          <a:p>
            <a:pPr indent="0" lvl="0" marL="457200" rtl="0" algn="l">
              <a:lnSpc>
                <a:spcPct val="106000"/>
              </a:lnSpc>
              <a:spcBef>
                <a:spcPts val="563"/>
              </a:spcBef>
              <a:spcAft>
                <a:spcPts val="0"/>
              </a:spcAft>
              <a:buNone/>
            </a:pPr>
            <a:r>
              <a:rPr lang="en" sz="1000">
                <a:solidFill>
                  <a:schemeClr val="dk1"/>
                </a:solidFill>
                <a:latin typeface="Overpass"/>
                <a:ea typeface="Overpass"/>
                <a:cs typeface="Overpass"/>
                <a:sym typeface="Overpass"/>
              </a:rPr>
              <a:t>RB “One of the key factors for us was that we had senior leadership support.” </a:t>
            </a:r>
            <a:endParaRPr sz="1000">
              <a:solidFill>
                <a:schemeClr val="dk1"/>
              </a:solidFill>
              <a:latin typeface="Overpass"/>
              <a:ea typeface="Overpass"/>
              <a:cs typeface="Overpass"/>
              <a:sym typeface="Overpass"/>
            </a:endParaRPr>
          </a:p>
          <a:p>
            <a:pPr indent="0" lvl="0" marL="457200" rtl="0" algn="l">
              <a:lnSpc>
                <a:spcPct val="106000"/>
              </a:lnSpc>
              <a:spcBef>
                <a:spcPts val="563"/>
              </a:spcBef>
              <a:spcAft>
                <a:spcPts val="0"/>
              </a:spcAft>
              <a:buNone/>
            </a:pPr>
            <a:r>
              <a:rPr lang="en" sz="1000">
                <a:solidFill>
                  <a:schemeClr val="dk1"/>
                </a:solidFill>
                <a:latin typeface="Overpass"/>
                <a:ea typeface="Overpass"/>
                <a:cs typeface="Overpass"/>
                <a:sym typeface="Overpass"/>
              </a:rPr>
              <a:t>AM “Most of the people on my team (security) are not developers. We typically come out of an ops engineering focus … and we don’t really understand what is involved in doing the development, the nuts and bolts of bringing an application to production. One of the key differences is we started writing code for ourselves. We started adopting the tools that the developers were already using. By doing that it helped us understand where they were coming from and how things worked. We’re able to integrate better with them.” </a:t>
            </a:r>
            <a:endParaRPr sz="1000">
              <a:solidFill>
                <a:schemeClr val="dk1"/>
              </a:solidFill>
              <a:latin typeface="Overpass"/>
              <a:ea typeface="Overpass"/>
              <a:cs typeface="Overpass"/>
              <a:sym typeface="Overpass"/>
            </a:endParaRPr>
          </a:p>
          <a:p>
            <a:pPr indent="0" lvl="0" marL="457200" rtl="0" algn="l">
              <a:lnSpc>
                <a:spcPct val="106000"/>
              </a:lnSpc>
              <a:spcBef>
                <a:spcPts val="563"/>
              </a:spcBef>
              <a:spcAft>
                <a:spcPts val="0"/>
              </a:spcAft>
              <a:buNone/>
            </a:pPr>
            <a:r>
              <a:rPr lang="en" sz="1000">
                <a:solidFill>
                  <a:schemeClr val="dk1"/>
                </a:solidFill>
                <a:latin typeface="Overpass"/>
                <a:ea typeface="Overpass"/>
                <a:cs typeface="Overpass"/>
                <a:sym typeface="Overpass"/>
              </a:rPr>
              <a:t>RB “Culturally there’s been a real focus on developing relationships across the organization to facilitate these things.”</a:t>
            </a:r>
            <a:endParaRPr sz="1000">
              <a:solidFill>
                <a:schemeClr val="dk1"/>
              </a:solidFill>
              <a:latin typeface="Overpass"/>
              <a:ea typeface="Overpass"/>
              <a:cs typeface="Overpass"/>
              <a:sym typeface="Overpass"/>
            </a:endParaRPr>
          </a:p>
          <a:p>
            <a:pPr indent="0" lvl="0" marL="457200" rtl="0" algn="l">
              <a:lnSpc>
                <a:spcPct val="106000"/>
              </a:lnSpc>
              <a:spcBef>
                <a:spcPts val="563"/>
              </a:spcBef>
              <a:spcAft>
                <a:spcPts val="0"/>
              </a:spcAft>
              <a:buNone/>
            </a:pPr>
            <a:r>
              <a:rPr lang="en" sz="1000">
                <a:solidFill>
                  <a:schemeClr val="dk1"/>
                </a:solidFill>
                <a:latin typeface="Overpass"/>
                <a:ea typeface="Overpass"/>
                <a:cs typeface="Overpass"/>
                <a:sym typeface="Overpass"/>
              </a:rPr>
              <a:t>RB Creating “Dev and Ops and Security user stories and then tackling them”</a:t>
            </a:r>
            <a:endParaRPr sz="1000">
              <a:solidFill>
                <a:schemeClr val="dk1"/>
              </a:solidFill>
              <a:latin typeface="Overpass"/>
              <a:ea typeface="Overpass"/>
              <a:cs typeface="Overpass"/>
              <a:sym typeface="Overpass"/>
            </a:endParaRPr>
          </a:p>
          <a:p>
            <a:pPr indent="0" lvl="0" marL="457200" rtl="0" algn="l">
              <a:lnSpc>
                <a:spcPct val="106000"/>
              </a:lnSpc>
              <a:spcBef>
                <a:spcPts val="563"/>
              </a:spcBef>
              <a:spcAft>
                <a:spcPts val="0"/>
              </a:spcAft>
              <a:buNone/>
            </a:pPr>
            <a:r>
              <a:rPr lang="en" sz="1000">
                <a:solidFill>
                  <a:schemeClr val="dk1"/>
                </a:solidFill>
                <a:latin typeface="Overpass"/>
                <a:ea typeface="Overpass"/>
                <a:cs typeface="Overpass"/>
                <a:sym typeface="Overpass"/>
              </a:rPr>
              <a:t>AM “When you have consistent configurations, if I ever need to make a configuration change from a security perspective it’s much, much easier to apply that enterprise wide. The level of automation is absolutely huge. “</a:t>
            </a:r>
            <a:endParaRPr sz="1000">
              <a:solidFill>
                <a:schemeClr val="dk1"/>
              </a:solidFill>
              <a:latin typeface="Overpass"/>
              <a:ea typeface="Overpass"/>
              <a:cs typeface="Overpass"/>
              <a:sym typeface="Overpass"/>
            </a:endParaRPr>
          </a:p>
          <a:p>
            <a:pPr indent="0" lvl="0" marL="457200" rtl="0" algn="l">
              <a:lnSpc>
                <a:spcPct val="106000"/>
              </a:lnSpc>
              <a:spcBef>
                <a:spcPts val="563"/>
              </a:spcBef>
              <a:spcAft>
                <a:spcPts val="0"/>
              </a:spcAft>
              <a:buNone/>
            </a:pPr>
            <a:r>
              <a:rPr lang="en" sz="1000">
                <a:solidFill>
                  <a:schemeClr val="dk1"/>
                </a:solidFill>
                <a:latin typeface="Overpass"/>
                <a:ea typeface="Overpass"/>
                <a:cs typeface="Overpass"/>
                <a:sym typeface="Overpass"/>
              </a:rPr>
              <a:t>AM “No ssh in production. No one’s making manual changes. From a security perspective, that really limits the attack surface.”</a:t>
            </a:r>
            <a:endParaRPr sz="1000">
              <a:solidFill>
                <a:schemeClr val="dk1"/>
              </a:solidFill>
              <a:latin typeface="Overpass"/>
              <a:ea typeface="Overpass"/>
              <a:cs typeface="Overpass"/>
              <a:sym typeface="Overpass"/>
            </a:endParaRPr>
          </a:p>
          <a:p>
            <a:pPr indent="0" lvl="0" marL="457200" rtl="0" algn="l">
              <a:lnSpc>
                <a:spcPct val="106000"/>
              </a:lnSpc>
              <a:spcBef>
                <a:spcPts val="563"/>
              </a:spcBef>
              <a:spcAft>
                <a:spcPts val="0"/>
              </a:spcAft>
              <a:buNone/>
            </a:pPr>
            <a:r>
              <a:rPr lang="en" sz="1000">
                <a:solidFill>
                  <a:schemeClr val="dk1"/>
                </a:solidFill>
                <a:latin typeface="Overpass"/>
                <a:ea typeface="Overpass"/>
                <a:cs typeface="Overpass"/>
                <a:sym typeface="Overpass"/>
              </a:rPr>
              <a:t>RB “We’re empowering the developers and ideally empowering them straight to production.”</a:t>
            </a:r>
            <a:endParaRPr sz="1000">
              <a:solidFill>
                <a:schemeClr val="dk1"/>
              </a:solidFill>
              <a:latin typeface="Overpass"/>
              <a:ea typeface="Overpass"/>
              <a:cs typeface="Overpass"/>
              <a:sym typeface="Overpass"/>
            </a:endParaRPr>
          </a:p>
          <a:p>
            <a:pPr indent="0" lvl="0" marL="457200" rtl="0" algn="l">
              <a:lnSpc>
                <a:spcPct val="106000"/>
              </a:lnSpc>
              <a:spcBef>
                <a:spcPts val="563"/>
              </a:spcBef>
              <a:spcAft>
                <a:spcPts val="0"/>
              </a:spcAft>
              <a:buNone/>
            </a:pPr>
            <a:r>
              <a:rPr lang="en" sz="1000">
                <a:solidFill>
                  <a:schemeClr val="dk1"/>
                </a:solidFill>
                <a:latin typeface="Overpass"/>
                <a:ea typeface="Overpass"/>
                <a:cs typeface="Overpass"/>
                <a:sym typeface="Overpass"/>
              </a:rPr>
              <a:t>AM “Straight to production still makes me nervous.”</a:t>
            </a:r>
            <a:endParaRPr sz="1000">
              <a:solidFill>
                <a:schemeClr val="dk1"/>
              </a:solidFill>
              <a:latin typeface="Overpass"/>
              <a:ea typeface="Overpass"/>
              <a:cs typeface="Overpass"/>
              <a:sym typeface="Overpass"/>
            </a:endParaRPr>
          </a:p>
          <a:p>
            <a:pPr indent="0" lvl="0" marL="457200" rtl="0" algn="l">
              <a:lnSpc>
                <a:spcPct val="106000"/>
              </a:lnSpc>
              <a:spcBef>
                <a:spcPts val="563"/>
              </a:spcBef>
              <a:spcAft>
                <a:spcPts val="0"/>
              </a:spcAft>
              <a:buNone/>
            </a:pPr>
            <a:r>
              <a:rPr lang="en" sz="1000">
                <a:solidFill>
                  <a:schemeClr val="dk1"/>
                </a:solidFill>
                <a:latin typeface="Overpass"/>
                <a:ea typeface="Overpass"/>
                <a:cs typeface="Overpass"/>
                <a:sym typeface="Overpass"/>
              </a:rPr>
              <a:t>AM “I’m really excited about things like source to image. The idea that all the developer gets to bring is code… oh it doesn’t work with the hardening settings? Darn! Better rewrite the code.” “It’s a bunch of standardized lego bricks and as long as they play within the rules they can build these great things. … We’ve built security into all the primitives they’re going to use.”</a:t>
            </a:r>
            <a:endParaRPr sz="1000">
              <a:solidFill>
                <a:schemeClr val="dk1"/>
              </a:solidFill>
              <a:latin typeface="Overpass"/>
              <a:ea typeface="Overpass"/>
              <a:cs typeface="Overpass"/>
              <a:sym typeface="Overpass"/>
            </a:endParaRPr>
          </a:p>
          <a:p>
            <a:pPr indent="0" lvl="0" marL="457200" rtl="0" algn="l">
              <a:lnSpc>
                <a:spcPct val="106000"/>
              </a:lnSpc>
              <a:spcBef>
                <a:spcPts val="563"/>
              </a:spcBef>
              <a:spcAft>
                <a:spcPts val="0"/>
              </a:spcAft>
              <a:buNone/>
            </a:pPr>
            <a:r>
              <a:rPr lang="en" sz="1000">
                <a:solidFill>
                  <a:schemeClr val="dk1"/>
                </a:solidFill>
                <a:latin typeface="Overpass"/>
                <a:ea typeface="Overpass"/>
                <a:cs typeface="Overpass"/>
                <a:sym typeface="Overpass"/>
              </a:rPr>
              <a:t>“From a security perspective, we need to have better tooling and support for the pipelines. … On a regular basis, the developers are getting much more feedback about the security issues on the containers they’re using and in the code they’re working on pushing. “ “If I can move left that far, there’s no more of these manual processes where someone has to bring code to us and we do a manual review. That takes two weeks.”</a:t>
            </a:r>
            <a:endParaRPr sz="1000">
              <a:solidFill>
                <a:schemeClr val="dk1"/>
              </a:solidFill>
              <a:latin typeface="Overpass"/>
              <a:ea typeface="Overpass"/>
              <a:cs typeface="Overpass"/>
              <a:sym typeface="Overpass"/>
            </a:endParaRPr>
          </a:p>
          <a:p>
            <a:pPr indent="0" lvl="0" marL="457200" rtl="0" algn="l">
              <a:lnSpc>
                <a:spcPct val="106000"/>
              </a:lnSpc>
              <a:spcBef>
                <a:spcPts val="563"/>
              </a:spcBef>
              <a:spcAft>
                <a:spcPts val="0"/>
              </a:spcAft>
              <a:buNone/>
            </a:pPr>
            <a:r>
              <a:rPr lang="en" sz="1000">
                <a:solidFill>
                  <a:schemeClr val="dk1"/>
                </a:solidFill>
                <a:latin typeface="Overpass"/>
                <a:ea typeface="Overpass"/>
                <a:cs typeface="Overpass"/>
                <a:sym typeface="Overpass"/>
              </a:rPr>
              <a:t>RB “Creating that factory to abstract away a lot of those moving parts so there is reproducibility, traceability”</a:t>
            </a:r>
            <a:endParaRPr sz="1000">
              <a:solidFill>
                <a:schemeClr val="dk1"/>
              </a:solidFill>
              <a:latin typeface="Overpass"/>
              <a:ea typeface="Overpass"/>
              <a:cs typeface="Overpass"/>
              <a:sym typeface="Overpass"/>
            </a:endParaRPr>
          </a:p>
          <a:p>
            <a:pPr indent="0" lvl="0" marL="457200" rtl="0" algn="l">
              <a:lnSpc>
                <a:spcPct val="106000"/>
              </a:lnSpc>
              <a:spcBef>
                <a:spcPts val="563"/>
              </a:spcBef>
              <a:spcAft>
                <a:spcPts val="0"/>
              </a:spcAft>
              <a:buNone/>
            </a:pPr>
            <a:r>
              <a:rPr lang="en" sz="1000">
                <a:solidFill>
                  <a:schemeClr val="dk1"/>
                </a:solidFill>
                <a:latin typeface="Overpass"/>
                <a:ea typeface="Overpass"/>
                <a:cs typeface="Overpass"/>
                <a:sym typeface="Overpass"/>
              </a:rPr>
              <a:t>SG: “Implementing these CI/CD pipelines, these DevSecOps methodologies... is an organization wide activity.” “Consider onboarding all of your departments: HR, legal, contracting.”</a:t>
            </a:r>
            <a:endParaRPr sz="1000">
              <a:solidFill>
                <a:schemeClr val="dk1"/>
              </a:solidFill>
              <a:latin typeface="Overpass"/>
              <a:ea typeface="Overpass"/>
              <a:cs typeface="Overpass"/>
              <a:sym typeface="Overpass"/>
            </a:endParaRPr>
          </a:p>
          <a:p>
            <a:pPr indent="0" lvl="0" marL="457200" rtl="0" algn="l">
              <a:lnSpc>
                <a:spcPct val="106000"/>
              </a:lnSpc>
              <a:spcBef>
                <a:spcPts val="563"/>
              </a:spcBef>
              <a:spcAft>
                <a:spcPts val="0"/>
              </a:spcAft>
              <a:buClr>
                <a:schemeClr val="dk1"/>
              </a:buClr>
              <a:buSzPts val="1100"/>
              <a:buFont typeface="Arial"/>
              <a:buNone/>
            </a:pPr>
            <a:r>
              <a:rPr lang="en" sz="1000">
                <a:solidFill>
                  <a:schemeClr val="dk1"/>
                </a:solidFill>
                <a:latin typeface="Overpass"/>
                <a:ea typeface="Overpass"/>
                <a:cs typeface="Overpass"/>
                <a:sym typeface="Overpass"/>
              </a:rPr>
              <a:t>AM “In terms of my best practices, throw away the GUIs, everything needs to be code, consistency is so important.”</a:t>
            </a:r>
            <a:endParaRPr sz="1000">
              <a:solidFill>
                <a:schemeClr val="dk1"/>
              </a:solidFill>
              <a:latin typeface="Overpass"/>
              <a:ea typeface="Overpass"/>
              <a:cs typeface="Overpass"/>
              <a:sym typeface="Overpass"/>
            </a:endParaRPr>
          </a:p>
          <a:p>
            <a:pPr indent="0" lvl="0" marL="457200" rtl="0" algn="l">
              <a:lnSpc>
                <a:spcPct val="106000"/>
              </a:lnSpc>
              <a:spcBef>
                <a:spcPts val="563"/>
              </a:spcBef>
              <a:spcAft>
                <a:spcPts val="0"/>
              </a:spcAft>
              <a:buNone/>
            </a:pPr>
            <a:r>
              <a:rPr lang="en" sz="1000">
                <a:solidFill>
                  <a:schemeClr val="dk1"/>
                </a:solidFill>
                <a:latin typeface="Overpass"/>
                <a:ea typeface="Overpass"/>
                <a:cs typeface="Overpass"/>
                <a:sym typeface="Overpass"/>
              </a:rPr>
              <a:t>AM “When you have everything expressed as code, it’s all consistent, it’s all in a single place…. Think about what that does from an auditability standpoint.”</a:t>
            </a:r>
            <a:endParaRPr sz="1000">
              <a:solidFill>
                <a:schemeClr val="dk1"/>
              </a:solidFill>
              <a:latin typeface="Overpass"/>
              <a:ea typeface="Overpass"/>
              <a:cs typeface="Overpass"/>
              <a:sym typeface="Overpass"/>
            </a:endParaRPr>
          </a:p>
          <a:p>
            <a:pPr indent="0" lvl="0" marL="457200" rtl="0" algn="l">
              <a:lnSpc>
                <a:spcPct val="106000"/>
              </a:lnSpc>
              <a:spcBef>
                <a:spcPts val="563"/>
              </a:spcBef>
              <a:spcAft>
                <a:spcPts val="0"/>
              </a:spcAft>
              <a:buClr>
                <a:schemeClr val="dk1"/>
              </a:buClr>
              <a:buSzPts val="1100"/>
              <a:buFont typeface="Arial"/>
              <a:buNone/>
            </a:pPr>
            <a:r>
              <a:rPr lang="en" sz="1000">
                <a:solidFill>
                  <a:schemeClr val="dk1"/>
                </a:solidFill>
                <a:latin typeface="Overpass"/>
                <a:ea typeface="Overpass"/>
                <a:cs typeface="Overpass"/>
                <a:sym typeface="Overpass"/>
              </a:rPr>
              <a:t>“Education is crucial throughout this.”</a:t>
            </a:r>
            <a:endParaRPr sz="1000">
              <a:solidFill>
                <a:schemeClr val="dk1"/>
              </a:solidFill>
              <a:latin typeface="Overpass"/>
              <a:ea typeface="Overpass"/>
              <a:cs typeface="Overpass"/>
              <a:sym typeface="Overpass"/>
            </a:endParaRPr>
          </a:p>
          <a:p>
            <a:pPr indent="0" lvl="0" marL="457200" rtl="0" algn="l">
              <a:lnSpc>
                <a:spcPct val="106000"/>
              </a:lnSpc>
              <a:spcBef>
                <a:spcPts val="563"/>
              </a:spcBef>
              <a:spcAft>
                <a:spcPts val="0"/>
              </a:spcAft>
              <a:buNone/>
            </a:pPr>
            <a:r>
              <a:t/>
            </a:r>
            <a:endParaRPr sz="10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Overpass"/>
              <a:ea typeface="Overpass"/>
              <a:cs typeface="Overpass"/>
              <a:sym typeface="Overpass"/>
            </a:endParaRPr>
          </a:p>
          <a:p>
            <a:pPr indent="0" lvl="0" marL="0" rtl="0" algn="l">
              <a:spcBef>
                <a:spcPts val="0"/>
              </a:spcBef>
              <a:spcAft>
                <a:spcPts val="0"/>
              </a:spcAft>
              <a:buNone/>
            </a:pPr>
            <a:r>
              <a:t/>
            </a:r>
            <a:endParaRPr sz="1000">
              <a:solidFill>
                <a:schemeClr val="dk1"/>
              </a:solidFill>
              <a:latin typeface="Overpass"/>
              <a:ea typeface="Overpass"/>
              <a:cs typeface="Overpass"/>
              <a:sym typeface="Overpas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7" name="Shape 2247"/>
        <p:cNvGrpSpPr/>
        <p:nvPr/>
      </p:nvGrpSpPr>
      <p:grpSpPr>
        <a:xfrm>
          <a:off x="0" y="0"/>
          <a:ext cx="0" cy="0"/>
          <a:chOff x="0" y="0"/>
          <a:chExt cx="0" cy="0"/>
        </a:xfrm>
      </p:grpSpPr>
      <p:sp>
        <p:nvSpPr>
          <p:cNvPr id="2248" name="Google Shape;2248;g5890489e4f_13_3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9" name="Google Shape;2249;g5890489e4f_13_32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33444C"/>
                </a:solidFill>
                <a:highlight>
                  <a:schemeClr val="lt1"/>
                </a:highlight>
              </a:rPr>
              <a:t>Multi-stage builds are a new feature requiring Docker 17.05, therefore no one can leverage the Dockerfile format with docker on the nodes</a:t>
            </a:r>
            <a:endParaRPr sz="1100">
              <a:solidFill>
                <a:schemeClr val="dk1"/>
              </a:solidFill>
            </a:endParaRPr>
          </a:p>
          <a:p>
            <a:pPr indent="0" lvl="0" marL="0" rtl="0" algn="l">
              <a:spcBef>
                <a:spcPts val="0"/>
              </a:spcBef>
              <a:spcAft>
                <a:spcPts val="0"/>
              </a:spcAft>
              <a:buNone/>
            </a:pPr>
            <a:r>
              <a:t/>
            </a:r>
            <a:endParaRPr sz="1100"/>
          </a:p>
          <a:p>
            <a:pPr indent="0" lvl="0" marL="0" rtl="0" algn="l">
              <a:spcBef>
                <a:spcPts val="0"/>
              </a:spcBef>
              <a:spcAft>
                <a:spcPts val="0"/>
              </a:spcAft>
              <a:buNone/>
            </a:pPr>
            <a:r>
              <a:rPr lang="en" sz="1100"/>
              <a:t>Buildah: </a:t>
            </a:r>
            <a:endParaRPr sz="1100"/>
          </a:p>
          <a:p>
            <a:pPr indent="158750" lvl="0" marL="0" rtl="0" algn="l">
              <a:lnSpc>
                <a:spcPct val="115000"/>
              </a:lnSpc>
              <a:spcBef>
                <a:spcPts val="600"/>
              </a:spcBef>
              <a:spcAft>
                <a:spcPts val="0"/>
              </a:spcAft>
              <a:buClr>
                <a:schemeClr val="dk1"/>
              </a:buClr>
              <a:buSzPts val="1100"/>
              <a:buFont typeface="Arial"/>
              <a:buNone/>
            </a:pPr>
            <a:r>
              <a:rPr lang="en" sz="1100">
                <a:solidFill>
                  <a:schemeClr val="dk1"/>
                </a:solidFill>
                <a:latin typeface="Proxima Nova"/>
                <a:ea typeface="Proxima Nova"/>
                <a:cs typeface="Proxima Nova"/>
                <a:sym typeface="Proxima Nova"/>
              </a:rPr>
              <a:t>An OCI-compliant, daemon-less tool for building and modifying OCI / Docker images. </a:t>
            </a:r>
            <a:endParaRPr sz="1100">
              <a:solidFill>
                <a:schemeClr val="dk1"/>
              </a:solidFill>
              <a:latin typeface="Proxima Nova"/>
              <a:ea typeface="Proxima Nova"/>
              <a:cs typeface="Proxima Nova"/>
              <a:sym typeface="Proxima Nova"/>
            </a:endParaRPr>
          </a:p>
          <a:p>
            <a:pPr indent="-298450" lvl="0" marL="457200" rtl="0" algn="l">
              <a:lnSpc>
                <a:spcPct val="115000"/>
              </a:lnSpc>
              <a:spcBef>
                <a:spcPts val="60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Enables fine-grain control over the commands and content of each image layer</a:t>
            </a:r>
            <a:endParaRPr sz="1100">
              <a:solidFill>
                <a:schemeClr val="dk1"/>
              </a:solidFill>
              <a:latin typeface="Proxima Nova"/>
              <a:ea typeface="Proxima Nova"/>
              <a:cs typeface="Proxima Nova"/>
              <a:sym typeface="Proxima Nova"/>
            </a:endParaRPr>
          </a:p>
          <a:p>
            <a:pPr indent="-298450" lvl="0" marL="457200" rtl="0" algn="l">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Utilities from the container host can optionally be leveraged as part of the build</a:t>
            </a:r>
            <a:endParaRPr sz="1100">
              <a:solidFill>
                <a:schemeClr val="dk1"/>
              </a:solidFill>
              <a:latin typeface="Proxima Nova"/>
              <a:ea typeface="Proxima Nova"/>
              <a:cs typeface="Proxima Nova"/>
              <a:sym typeface="Proxima Nova"/>
            </a:endParaRPr>
          </a:p>
          <a:p>
            <a:pPr indent="-298450" lvl="0" marL="457200" rtl="0" algn="l">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Build instructions can be passed as a Dockerfile</a:t>
            </a:r>
            <a:endParaRPr sz="1100">
              <a:solidFill>
                <a:schemeClr val="dk1"/>
              </a:solidFill>
              <a:latin typeface="Proxima Nova"/>
              <a:ea typeface="Proxima Nova"/>
              <a:cs typeface="Proxima Nova"/>
              <a:sym typeface="Proxima Nova"/>
            </a:endParaRPr>
          </a:p>
          <a:p>
            <a:pPr indent="-298450" lvl="0" marL="457200" rtl="0" algn="l">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Shares the underlying image and storage components with CRI-O</a:t>
            </a:r>
            <a:endParaRPr sz="1100">
              <a:solidFill>
                <a:schemeClr val="dk1"/>
              </a:solidFill>
              <a:latin typeface="Proxima Nova"/>
              <a:ea typeface="Proxima Nova"/>
              <a:cs typeface="Proxima Nova"/>
              <a:sym typeface="Proxima Nova"/>
            </a:endParaRPr>
          </a:p>
          <a:p>
            <a:pPr indent="158750" lvl="0" marL="0" rtl="0" algn="l">
              <a:lnSpc>
                <a:spcPct val="115000"/>
              </a:lnSpc>
              <a:spcBef>
                <a:spcPts val="600"/>
              </a:spcBef>
              <a:spcAft>
                <a:spcPts val="0"/>
              </a:spcAft>
              <a:buClr>
                <a:schemeClr val="dk1"/>
              </a:buClr>
              <a:buSzPts val="1100"/>
              <a:buFont typeface="Arial"/>
              <a:buNone/>
            </a:pPr>
            <a:r>
              <a:rPr lang="en" sz="1100">
                <a:solidFill>
                  <a:schemeClr val="dk1"/>
                </a:solidFill>
                <a:latin typeface="Proxima Nova"/>
                <a:ea typeface="Proxima Nova"/>
                <a:cs typeface="Proxima Nova"/>
                <a:sym typeface="Proxima Nova"/>
              </a:rPr>
              <a:t>Roadmap :</a:t>
            </a:r>
            <a:endParaRPr sz="1100">
              <a:solidFill>
                <a:schemeClr val="dk1"/>
              </a:solidFill>
              <a:latin typeface="Proxima Nova"/>
              <a:ea typeface="Proxima Nova"/>
              <a:cs typeface="Proxima Nova"/>
              <a:sym typeface="Proxima Nova"/>
            </a:endParaRPr>
          </a:p>
          <a:p>
            <a:pPr indent="-298450" lvl="0" marL="457200" rtl="0" algn="l">
              <a:lnSpc>
                <a:spcPct val="115000"/>
              </a:lnSpc>
              <a:spcBef>
                <a:spcPts val="60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User namespace enablement</a:t>
            </a:r>
            <a:endParaRPr sz="1100">
              <a:solidFill>
                <a:schemeClr val="dk1"/>
              </a:solidFill>
              <a:latin typeface="Proxima Nova"/>
              <a:ea typeface="Proxima Nova"/>
              <a:cs typeface="Proxima Nova"/>
              <a:sym typeface="Proxima Nova"/>
            </a:endParaRPr>
          </a:p>
          <a:p>
            <a:pPr indent="-298450" lvl="0" marL="457200" rtl="0" algn="l">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Working towards unprivileged, non-root container builds</a:t>
            </a:r>
            <a:endParaRPr sz="1100">
              <a:solidFill>
                <a:schemeClr val="dk1"/>
              </a:solidFill>
              <a:latin typeface="Proxima Nova"/>
              <a:ea typeface="Proxima Nova"/>
              <a:cs typeface="Proxima Nova"/>
              <a:sym typeface="Proxima Nova"/>
            </a:endParaRPr>
          </a:p>
          <a:p>
            <a:pPr indent="-298450" lvl="0" marL="457200" rtl="0" algn="l">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Future integrations with OpenShift (image-builder)</a:t>
            </a:r>
            <a:endParaRPr sz="11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10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1" name="Shape 2281"/>
        <p:cNvGrpSpPr/>
        <p:nvPr/>
      </p:nvGrpSpPr>
      <p:grpSpPr>
        <a:xfrm>
          <a:off x="0" y="0"/>
          <a:ext cx="0" cy="0"/>
          <a:chOff x="0" y="0"/>
          <a:chExt cx="0" cy="0"/>
        </a:xfrm>
      </p:grpSpPr>
      <p:sp>
        <p:nvSpPr>
          <p:cNvPr id="2282" name="Google Shape;2282;g5f01fc1560_10_22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3" name="Google Shape;2283;g5f01fc1560_1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8" name="Shape 2288"/>
        <p:cNvGrpSpPr/>
        <p:nvPr/>
      </p:nvGrpSpPr>
      <p:grpSpPr>
        <a:xfrm>
          <a:off x="0" y="0"/>
          <a:ext cx="0" cy="0"/>
          <a:chOff x="0" y="0"/>
          <a:chExt cx="0" cy="0"/>
        </a:xfrm>
      </p:grpSpPr>
      <p:sp>
        <p:nvSpPr>
          <p:cNvPr id="2289" name="Google Shape;2289;g56cb35bb6f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56cb35bb6f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545454"/>
                </a:solidFill>
                <a:highlight>
                  <a:srgbClr val="FFFFFF"/>
                </a:highlight>
                <a:latin typeface="Open Sans"/>
                <a:ea typeface="Open Sans"/>
                <a:cs typeface="Open Sans"/>
                <a:sym typeface="Open Sans"/>
              </a:rPr>
              <a:t>This model may not securely handle the use of OpenShift deployed in the DMZ since every OpenShift cluster has endpoints that should be considered internal only and not be exposed to the Internet. Endpoints such as the master API, Logging, Metrics, registry, should be internal-only. As such, when installing OpenShift in a DMZ, additional actions are necessary to protect those endpoints.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6" name="Shape 2296"/>
        <p:cNvGrpSpPr/>
        <p:nvPr/>
      </p:nvGrpSpPr>
      <p:grpSpPr>
        <a:xfrm>
          <a:off x="0" y="0"/>
          <a:ext cx="0" cy="0"/>
          <a:chOff x="0" y="0"/>
          <a:chExt cx="0" cy="0"/>
        </a:xfrm>
      </p:grpSpPr>
      <p:sp>
        <p:nvSpPr>
          <p:cNvPr id="2297" name="Google Shape;2297;g56cb35bb6f_1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8" name="Google Shape;2298;g56cb35bb6f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400">
              <a:solidFill>
                <a:schemeClr val="dk2"/>
              </a:solidFill>
            </a:endParaRPr>
          </a:p>
          <a:p>
            <a:pPr indent="-317500" lvl="0" marL="457200" rtl="0" algn="l">
              <a:lnSpc>
                <a:spcPct val="115000"/>
              </a:lnSpc>
              <a:spcBef>
                <a:spcPts val="1600"/>
              </a:spcBef>
              <a:spcAft>
                <a:spcPts val="0"/>
              </a:spcAft>
              <a:buClr>
                <a:schemeClr val="dk2"/>
              </a:buClr>
              <a:buSzPts val="1400"/>
              <a:buChar char="-"/>
            </a:pPr>
            <a:r>
              <a:rPr lang="en" sz="1400">
                <a:solidFill>
                  <a:schemeClr val="dk2"/>
                </a:solidFill>
              </a:rPr>
              <a:t>A pod cannot reach specific subnets/hosts </a:t>
            </a:r>
            <a:endParaRPr sz="1400">
              <a:solidFill>
                <a:schemeClr val="dk2"/>
              </a:solidFill>
            </a:endParaRPr>
          </a:p>
          <a:p>
            <a:pPr indent="0" lvl="0" marL="0" rtl="0" algn="l">
              <a:spcBef>
                <a:spcPts val="160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5" name="Shape 2315"/>
        <p:cNvGrpSpPr/>
        <p:nvPr/>
      </p:nvGrpSpPr>
      <p:grpSpPr>
        <a:xfrm>
          <a:off x="0" y="0"/>
          <a:ext cx="0" cy="0"/>
          <a:chOff x="0" y="0"/>
          <a:chExt cx="0" cy="0"/>
        </a:xfrm>
      </p:grpSpPr>
      <p:sp>
        <p:nvSpPr>
          <p:cNvPr id="2316" name="Google Shape;2316;g5890489e4f_13_3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7" name="Google Shape;2317;g5890489e4f_13_331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t>Kubernetes only recognizes the first interface, which it uses for the cluster management network traffic.  Additional interfaces can be used to define entirely separate networks to be used for data plane traffic.</a:t>
            </a:r>
            <a:endParaRPr sz="1100"/>
          </a:p>
          <a:p>
            <a:pPr indent="0" lvl="0" marL="0" rtl="0" algn="l">
              <a:spcBef>
                <a:spcPts val="0"/>
              </a:spcBef>
              <a:spcAft>
                <a:spcPts val="0"/>
              </a:spcAft>
              <a:buNone/>
            </a:pPr>
            <a:r>
              <a:rPr lang="en" sz="1100"/>
              <a:t>A second and third interface can be tied to their own NICs, each of which might be attached to a TORS, and traffic aggregated at the host level.</a:t>
            </a:r>
            <a:endParaRPr sz="1100"/>
          </a:p>
          <a:p>
            <a:pPr indent="0" lvl="0" marL="0" rtl="0" algn="l">
              <a:spcBef>
                <a:spcPts val="0"/>
              </a:spcBef>
              <a:spcAft>
                <a:spcPts val="0"/>
              </a:spcAft>
              <a:buNone/>
            </a:pPr>
            <a:r>
              <a:rPr lang="en" sz="1100"/>
              <a:t>Completely different networking can be used on the different interfaces for their specific capabilities.</a:t>
            </a:r>
            <a:endParaRPr sz="1100"/>
          </a:p>
          <a:p>
            <a:pPr indent="0" lvl="0" marL="0" rtl="0" algn="l">
              <a:spcBef>
                <a:spcPts val="0"/>
              </a:spcBef>
              <a:spcAft>
                <a:spcPts val="0"/>
              </a:spcAft>
              <a:buNone/>
            </a:pPr>
            <a:r>
              <a:rPr lang="en" sz="1100"/>
              <a:t>Traffic can be isolated by defining subnets not on the default network.</a:t>
            </a:r>
            <a:endParaRPr sz="1100"/>
          </a:p>
          <a:p>
            <a:pPr indent="0" lvl="0" marL="0" rtl="0" algn="l">
              <a:spcBef>
                <a:spcPts val="0"/>
              </a:spcBef>
              <a:spcAft>
                <a:spcPts val="0"/>
              </a:spcAft>
              <a:buNone/>
            </a:pPr>
            <a:r>
              <a:rPr lang="en" sz="1100"/>
              <a:t>High-performance networking, e.g. SR-IOV which connects pod memory to that of a NIC, provides line-rate performance, but is “hard wired” to a particular physical NIC.</a:t>
            </a:r>
            <a:endParaRPr sz="1100"/>
          </a:p>
          <a:p>
            <a:pPr indent="0" lvl="0" marL="0" rtl="0" algn="l">
              <a:spcBef>
                <a:spcPts val="0"/>
              </a:spcBef>
              <a:spcAft>
                <a:spcPts val="0"/>
              </a:spcAft>
              <a:buNone/>
            </a:pPr>
            <a:r>
              <a:rPr lang="en" sz="1100"/>
              <a:t>User-space networking like ovs-dpdk and VPP, are software defined high-performance solutions that work with generic or unknown NICs.</a:t>
            </a:r>
            <a:endParaRPr sz="1100"/>
          </a:p>
          <a:p>
            <a:pPr indent="0" lvl="0" marL="0" rtl="0" algn="l">
              <a:spcBef>
                <a:spcPts val="0"/>
              </a:spcBef>
              <a:spcAft>
                <a:spcPts val="0"/>
              </a:spcAft>
              <a:buNone/>
            </a:pPr>
            <a:r>
              <a:rPr lang="en" sz="1100"/>
              <a:t>QoS tags can be assigned to different interfaces, and priorities assigned.</a:t>
            </a:r>
            <a:endParaRPr sz="1100"/>
          </a:p>
          <a:p>
            <a:pPr indent="0" lvl="0" marL="0" rtl="0" algn="l">
              <a:spcBef>
                <a:spcPts val="0"/>
              </a:spcBef>
              <a:spcAft>
                <a:spcPts val="0"/>
              </a:spcAft>
              <a:buNone/>
            </a:pPr>
            <a:r>
              <a:rPr lang="en" sz="1100"/>
              <a:t>CNV requires the vlan CNI plugin, for live migrating VMs.</a:t>
            </a:r>
            <a:endParaRPr sz="1100"/>
          </a:p>
          <a:p>
            <a:pPr indent="0" lvl="0" marL="0" rtl="0" algn="l">
              <a:spcBef>
                <a:spcPts val="0"/>
              </a:spcBef>
              <a:spcAft>
                <a:spcPts val="0"/>
              </a:spcAft>
              <a:buNone/>
            </a:pPr>
            <a:r>
              <a:rPr lang="en" sz="1100"/>
              <a:t>We’ve successfully tested simple migrations from one SDN to another by pluggin each CNI into a different interface, creating a route between the two, and migrating pods from the original SDN coniguration to the new one.  We hope to take advantage of this for our future OVN migration story.</a:t>
            </a:r>
            <a:endParaRPr sz="1100"/>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4" name="Shape 2324"/>
        <p:cNvGrpSpPr/>
        <p:nvPr/>
      </p:nvGrpSpPr>
      <p:grpSpPr>
        <a:xfrm>
          <a:off x="0" y="0"/>
          <a:ext cx="0" cy="0"/>
          <a:chOff x="0" y="0"/>
          <a:chExt cx="0" cy="0"/>
        </a:xfrm>
      </p:grpSpPr>
      <p:sp>
        <p:nvSpPr>
          <p:cNvPr id="2325" name="Google Shape;2325;g5f01fc1560_10_23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6" name="Google Shape;2326;g5f01fc1560_1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1" name="Shape 2331"/>
        <p:cNvGrpSpPr/>
        <p:nvPr/>
      </p:nvGrpSpPr>
      <p:grpSpPr>
        <a:xfrm>
          <a:off x="0" y="0"/>
          <a:ext cx="0" cy="0"/>
          <a:chOff x="0" y="0"/>
          <a:chExt cx="0" cy="0"/>
        </a:xfrm>
      </p:grpSpPr>
      <p:sp>
        <p:nvSpPr>
          <p:cNvPr id="2332" name="Google Shape;2332;g4e4b646be7_1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3" name="Google Shape;2333;g4e4b646be7_1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more information see</a:t>
            </a:r>
            <a:endParaRPr/>
          </a:p>
          <a:p>
            <a:pPr indent="0" lvl="0" marL="0" rtl="0" algn="l">
              <a:spcBef>
                <a:spcPts val="0"/>
              </a:spcBef>
              <a:spcAft>
                <a:spcPts val="0"/>
              </a:spcAft>
              <a:buNone/>
            </a:pPr>
            <a:r>
              <a:rPr lang="en" u="sng">
                <a:solidFill>
                  <a:schemeClr val="hlink"/>
                </a:solidFill>
                <a:hlinkClick r:id="rId2"/>
              </a:rPr>
              <a:t>https://docs.google.com/document/d/1Jx7T8B9eYuT-QTGwljNkDL58R6o1o2H0ok2wjZM7P_Q/edit?usp=sharing</a:t>
            </a:r>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0" name="Shape 2340"/>
        <p:cNvGrpSpPr/>
        <p:nvPr/>
      </p:nvGrpSpPr>
      <p:grpSpPr>
        <a:xfrm>
          <a:off x="0" y="0"/>
          <a:ext cx="0" cy="0"/>
          <a:chOff x="0" y="0"/>
          <a:chExt cx="0" cy="0"/>
        </a:xfrm>
      </p:grpSpPr>
      <p:sp>
        <p:nvSpPr>
          <p:cNvPr id="2341" name="Google Shape;2341;g5f01fc1560_10_24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2" name="Google Shape;2342;g5f01fc1560_1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7" name="Shape 2347"/>
        <p:cNvGrpSpPr/>
        <p:nvPr/>
      </p:nvGrpSpPr>
      <p:grpSpPr>
        <a:xfrm>
          <a:off x="0" y="0"/>
          <a:ext cx="0" cy="0"/>
          <a:chOff x="0" y="0"/>
          <a:chExt cx="0" cy="0"/>
        </a:xfrm>
      </p:grpSpPr>
      <p:sp>
        <p:nvSpPr>
          <p:cNvPr id="2348" name="Google Shape;2348;g5f01fc1560_7_4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49" name="Google Shape;2349;g5f01fc1560_7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chemeClr val="dk1"/>
              </a:buClr>
              <a:buSzPts val="1100"/>
              <a:buChar char="○"/>
            </a:pPr>
            <a:r>
              <a:rPr lang="en">
                <a:solidFill>
                  <a:schemeClr val="dk1"/>
                </a:solidFill>
              </a:rPr>
              <a:t>To help existing customer get to OpenShift 4, we are building automated cluster migration tools which will migrate a customer’s projects, application services, cluster configuration and associated artifacts to 4.0.</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We originally explored and inplace upgrade, but decided against it for 2 reasons.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First, an inplace upgrade from OpenShift 3 to 4 would be complex and error prone, given how much we have changed in how both OpenShift Kubernetes and the underlying OS is provisioned and configured.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Second, since Kubernetes can only be upgraded sequentially version to version, an inplace upgrade would only help the subset of customers who are already on 3.11.  However, the majority of customers are still on earlier versions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5890489e4f_13_301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5890489e4f_13_3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OpenShift loves CI/CD and won the DevOps Excellence Awards 2017 in the Best Development Platform category</a:t>
            </a:r>
            <a:br>
              <a:rPr lang="en"/>
            </a:br>
            <a:r>
              <a:rPr lang="en" u="sng">
                <a:solidFill>
                  <a:schemeClr val="hlink"/>
                </a:solidFill>
                <a:hlinkClick r:id="rId2"/>
              </a:rPr>
              <a:t>http://events.computing.co.uk/devopsexcellence/static/2017-winners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OpenShift provides certified Jenkins container images as well as a number of Jenkins plugins to facilitate integrating Jenkins with OpenShift and building CI/CD Pipelines. Teams can decide how they want to use OpenShift for building CI/CD workflows considering their previous investments into their existing CI/CD infrastructure:</a:t>
            </a:r>
            <a:endParaRPr/>
          </a:p>
          <a:p>
            <a:pPr indent="-298450" lvl="1" marL="914400" rtl="0" algn="l">
              <a:spcBef>
                <a:spcPts val="0"/>
              </a:spcBef>
              <a:spcAft>
                <a:spcPts val="0"/>
              </a:spcAft>
              <a:buSzPts val="1100"/>
              <a:buChar char="○"/>
            </a:pPr>
            <a:r>
              <a:rPr b="1" lang="en"/>
              <a:t>Jenkins-as-a-Service on OpenShift:</a:t>
            </a:r>
            <a:r>
              <a:rPr lang="en"/>
              <a:t> run your Jenkins masters and slaves in OpenShift, by providing "Jenkins as a Service" on the platform.</a:t>
            </a:r>
            <a:endParaRPr/>
          </a:p>
          <a:p>
            <a:pPr indent="-298450" lvl="1" marL="914400" rtl="0" algn="l">
              <a:spcBef>
                <a:spcPts val="0"/>
              </a:spcBef>
              <a:spcAft>
                <a:spcPts val="0"/>
              </a:spcAft>
              <a:buSzPts val="1100"/>
              <a:buChar char="○"/>
            </a:pPr>
            <a:r>
              <a:rPr b="1" lang="en"/>
              <a:t>Hybrid:</a:t>
            </a:r>
            <a:r>
              <a:rPr lang="en"/>
              <a:t> Keep your Jenkins master infrastructure as it is, run Jenkins slaves in OpenShift containers for extra build capacity when you need it.</a:t>
            </a:r>
            <a:endParaRPr/>
          </a:p>
          <a:p>
            <a:pPr indent="-298450" lvl="1" marL="914400" rtl="0" algn="l">
              <a:spcBef>
                <a:spcPts val="0"/>
              </a:spcBef>
              <a:spcAft>
                <a:spcPts val="0"/>
              </a:spcAft>
              <a:buSzPts val="1100"/>
              <a:buChar char="○"/>
            </a:pPr>
            <a:r>
              <a:rPr b="1" lang="en"/>
              <a:t>Keep Everything As-Is:</a:t>
            </a:r>
            <a:r>
              <a:rPr lang="en"/>
              <a:t> Run your CI/CD infrastructure outside of OpenShift as-is and just use OpenShift as a deployment platform.  Has the advantage of not disturbing what the customer already has in place and also allowing them to continue using alternate, non-Jenkins based CI and CD like Bamboo, TeamCity, Go CD, etc.</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Google Shape;1079;g5890489e4f_13_303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5890489e4f_13_3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Talking points:</a:t>
            </a:r>
            <a:endParaRPr/>
          </a:p>
          <a:p>
            <a:pPr indent="0" lvl="0" marL="0" rtl="0" algn="l">
              <a:spcBef>
                <a:spcPts val="0"/>
              </a:spcBef>
              <a:spcAft>
                <a:spcPts val="0"/>
              </a:spcAft>
              <a:buNone/>
            </a:pPr>
            <a:r>
              <a:rPr lang="en"/>
              <a:t>Deploy images, application binaries or source code with OpenShift</a:t>
            </a:r>
            <a:endParaRPr/>
          </a:p>
          <a:p>
            <a:pPr indent="0" lvl="0" marL="0" rtl="0" algn="l">
              <a:spcBef>
                <a:spcPts val="0"/>
              </a:spcBef>
              <a:spcAft>
                <a:spcPts val="0"/>
              </a:spcAft>
              <a:buNone/>
            </a:pPr>
            <a:r>
              <a:rPr lang="en"/>
              <a:t>Your developers do not need to learn to build containers; with OpenShift Source2Image, developers can simply write code as they always do, and OpenShift will build the images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8" name="Shape 1148"/>
        <p:cNvGrpSpPr/>
        <p:nvPr/>
      </p:nvGrpSpPr>
      <p:grpSpPr>
        <a:xfrm>
          <a:off x="0" y="0"/>
          <a:ext cx="0" cy="0"/>
          <a:chOff x="0" y="0"/>
          <a:chExt cx="0" cy="0"/>
        </a:xfrm>
      </p:grpSpPr>
      <p:sp>
        <p:nvSpPr>
          <p:cNvPr id="1149" name="Google Shape;1149;g5890489e4f_13_277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5890489e4f_13_2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There are a variety of popular Git repository, CI/CD engines, application binary repositories and container image repositories already being used at teams and prospects often with lots of love and satisfaction</a:t>
            </a:r>
            <a:endParaRPr/>
          </a:p>
          <a:p>
            <a:pPr indent="-298450" lvl="0" marL="457200" rtl="0" algn="l">
              <a:spcBef>
                <a:spcPts val="0"/>
              </a:spcBef>
              <a:spcAft>
                <a:spcPts val="0"/>
              </a:spcAft>
              <a:buSzPts val="1100"/>
              <a:buChar char="●"/>
            </a:pPr>
            <a:r>
              <a:rPr lang="en"/>
              <a:t>However what’s often lacking is the end-to-end automation till deployment into various environments. Sure even that is in-place at many prospects but at the cost of many home-grown and brittle scripts plumping various parts of the infrastructure together. Maintaining this delivery infrastructure is often costly and takes a sizeable time and effort (particularly from the best talents in the organization) away from building and deploying apps and into building and and deploying the delivery process for building and deploying apps!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1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7.jp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jp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jp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8.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jp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jp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jp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1.jp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9.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1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0.jp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2.jp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1.jp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9.png"/><Relationship Id="rId3" Type="http://schemas.openxmlformats.org/officeDocument/2006/relationships/image" Target="../media/image5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1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9.png"/><Relationship Id="rId3" Type="http://schemas.openxmlformats.org/officeDocument/2006/relationships/image" Target="../media/image59.png"/><Relationship Id="rId4" Type="http://schemas.openxmlformats.org/officeDocument/2006/relationships/image" Target="../media/image62.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4.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3.png"/><Relationship Id="rId3" Type="http://schemas.openxmlformats.org/officeDocument/2006/relationships/image" Target="../media/image59.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9.png"/><Relationship Id="rId3" Type="http://schemas.openxmlformats.org/officeDocument/2006/relationships/image" Target="../media/image59.png"/><Relationship Id="rId4" Type="http://schemas.openxmlformats.org/officeDocument/2006/relationships/image" Target="../media/image68.png"/><Relationship Id="rId5" Type="http://schemas.openxmlformats.org/officeDocument/2006/relationships/image" Target="../media/image70.png"/><Relationship Id="rId6" Type="http://schemas.openxmlformats.org/officeDocument/2006/relationships/image" Target="../media/image69.png"/><Relationship Id="rId7" Type="http://schemas.openxmlformats.org/officeDocument/2006/relationships/image" Target="../media/image74.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2.png"/><Relationship Id="rId3" Type="http://schemas.openxmlformats.org/officeDocument/2006/relationships/image" Target="../media/image59.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2.png"/><Relationship Id="rId3" Type="http://schemas.openxmlformats.org/officeDocument/2006/relationships/image" Target="../media/image59.png"/><Relationship Id="rId4" Type="http://schemas.openxmlformats.org/officeDocument/2006/relationships/image" Target="../media/image78.png"/><Relationship Id="rId5" Type="http://schemas.openxmlformats.org/officeDocument/2006/relationships/image" Target="../media/image73.png"/><Relationship Id="rId6" Type="http://schemas.openxmlformats.org/officeDocument/2006/relationships/image" Target="../media/image80.png"/><Relationship Id="rId7" Type="http://schemas.openxmlformats.org/officeDocument/2006/relationships/image" Target="../media/image8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3.png"/><Relationship Id="rId3" Type="http://schemas.openxmlformats.org/officeDocument/2006/relationships/image" Target="../media/image79.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4.png"/><Relationship Id="rId3" Type="http://schemas.openxmlformats.org/officeDocument/2006/relationships/image" Target="../media/image88.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2.png"/><Relationship Id="rId3" Type="http://schemas.openxmlformats.org/officeDocument/2006/relationships/image" Target="../media/image79.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4.png"/><Relationship Id="rId3" Type="http://schemas.openxmlformats.org/officeDocument/2006/relationships/image" Target="../media/image79.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3.png"/><Relationship Id="rId3" Type="http://schemas.openxmlformats.org/officeDocument/2006/relationships/image" Target="../media/image7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6.png"/><Relationship Id="rId3" Type="http://schemas.openxmlformats.org/officeDocument/2006/relationships/image" Target="../media/image88.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9.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8.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2.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4.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4.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2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 Id="rId3" Type="http://schemas.openxmlformats.org/officeDocument/2006/relationships/image" Target="../media/image2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35.png"/><Relationship Id="rId7" Type="http://schemas.openxmlformats.org/officeDocument/2006/relationships/image" Target="../media/image3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2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28.png"/><Relationship Id="rId4" Type="http://schemas.openxmlformats.org/officeDocument/2006/relationships/image" Target="../media/image41.png"/><Relationship Id="rId5" Type="http://schemas.openxmlformats.org/officeDocument/2006/relationships/image" Target="../media/image37.png"/><Relationship Id="rId6" Type="http://schemas.openxmlformats.org/officeDocument/2006/relationships/image" Target="../media/image40.png"/><Relationship Id="rId7" Type="http://schemas.openxmlformats.org/officeDocument/2006/relationships/image" Target="../media/image4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1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 Id="rId3" Type="http://schemas.openxmlformats.org/officeDocument/2006/relationships/image" Target="../media/image2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 Id="rId3" Type="http://schemas.openxmlformats.org/officeDocument/2006/relationships/image" Target="../media/image28.png"/><Relationship Id="rId4" Type="http://schemas.openxmlformats.org/officeDocument/2006/relationships/image" Target="../media/image48.png"/><Relationship Id="rId5" Type="http://schemas.openxmlformats.org/officeDocument/2006/relationships/image" Target="../media/image47.png"/><Relationship Id="rId6" Type="http://schemas.openxmlformats.org/officeDocument/2006/relationships/image" Target="../media/image44.png"/><Relationship Id="rId7" Type="http://schemas.openxmlformats.org/officeDocument/2006/relationships/image" Target="../media/image4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 Id="rId3" Type="http://schemas.openxmlformats.org/officeDocument/2006/relationships/image" Target="../media/image4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1.png"/><Relationship Id="rId3" Type="http://schemas.openxmlformats.org/officeDocument/2006/relationships/image" Target="../media/image5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6.png"/><Relationship Id="rId3" Type="http://schemas.openxmlformats.org/officeDocument/2006/relationships/image" Target="../media/image4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 Id="rId3" Type="http://schemas.openxmlformats.org/officeDocument/2006/relationships/image" Target="../media/image4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2.png"/><Relationship Id="rId3" Type="http://schemas.openxmlformats.org/officeDocument/2006/relationships/image" Target="../media/image4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5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1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7.png"/><Relationship Id="rId3" Type="http://schemas.openxmlformats.org/officeDocument/2006/relationships/image" Target="../media/image1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0" name="Google Shape;10;p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500">
              <a:solidFill>
                <a:schemeClr val="lt1"/>
              </a:solidFill>
              <a:latin typeface="Overpass Light"/>
              <a:ea typeface="Overpass Light"/>
              <a:cs typeface="Overpass Light"/>
              <a:sym typeface="Overpass Light"/>
            </a:endParaRPr>
          </a:p>
        </p:txBody>
      </p:sp>
      <p:sp>
        <p:nvSpPr>
          <p:cNvPr id="11" name="Google Shape;11;p2"/>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12" name="Google Shape;12;p2"/>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13" name="Google Shape;13;p2"/>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14" name="Google Shape;14;p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5" name="Google Shape;15;p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11"/>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104" name="Google Shape;104;p1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5" name="Google Shape;105;p1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6" name="Google Shape;106;p11"/>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107" name="Google Shape;107;p11"/>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108" name="Google Shape;108;p11"/>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EA">
  <p:cSld name="CUSTOM_4">
    <p:bg>
      <p:bgPr>
        <a:blipFill>
          <a:blip r:embed="rId2">
            <a:alphaModFix/>
          </a:blip>
          <a:stretch>
            <a:fillRect/>
          </a:stretch>
        </a:blipFill>
      </p:bgPr>
    </p:bg>
    <p:spTree>
      <p:nvGrpSpPr>
        <p:cNvPr id="668" name="Shape 668"/>
        <p:cNvGrpSpPr/>
        <p:nvPr/>
      </p:nvGrpSpPr>
      <p:grpSpPr>
        <a:xfrm>
          <a:off x="0" y="0"/>
          <a:ext cx="0" cy="0"/>
          <a:chOff x="0" y="0"/>
          <a:chExt cx="0" cy="0"/>
        </a:xfrm>
      </p:grpSpPr>
      <p:sp>
        <p:nvSpPr>
          <p:cNvPr id="669" name="Google Shape;669;p103"/>
          <p:cNvSpPr txBox="1"/>
          <p:nvPr>
            <p:ph idx="12" type="sldNum"/>
          </p:nvPr>
        </p:nvSpPr>
        <p:spPr>
          <a:xfrm>
            <a:off x="3058250" y="4733950"/>
            <a:ext cx="3008400" cy="393600"/>
          </a:xfrm>
          <a:prstGeom prst="rect">
            <a:avLst/>
          </a:prstGeom>
          <a:noFill/>
          <a:ln>
            <a:noFill/>
          </a:ln>
        </p:spPr>
        <p:txBody>
          <a:bodyPr anchorCtr="0" anchor="ctr" bIns="91425" lIns="91425" spcFirstLastPara="1" rIns="91425" wrap="square" tIns="91425">
            <a:noAutofit/>
          </a:bodyPr>
          <a:lstStyle>
            <a:lvl1pPr lvl="0" rtl="0" algn="ctr">
              <a:buNone/>
              <a:defRPr sz="600">
                <a:solidFill>
                  <a:srgbClr val="FFFFFF"/>
                </a:solidFill>
                <a:latin typeface="Overpass"/>
                <a:ea typeface="Overpass"/>
                <a:cs typeface="Overpass"/>
                <a:sym typeface="Overpass"/>
              </a:defRPr>
            </a:lvl1pPr>
            <a:lvl2pPr lvl="1" rtl="0" algn="ctr">
              <a:buNone/>
              <a:defRPr sz="600">
                <a:solidFill>
                  <a:srgbClr val="FFFFFF"/>
                </a:solidFill>
                <a:latin typeface="Overpass"/>
                <a:ea typeface="Overpass"/>
                <a:cs typeface="Overpass"/>
                <a:sym typeface="Overpass"/>
              </a:defRPr>
            </a:lvl2pPr>
            <a:lvl3pPr lvl="2" rtl="0" algn="ctr">
              <a:buNone/>
              <a:defRPr sz="600">
                <a:solidFill>
                  <a:srgbClr val="FFFFFF"/>
                </a:solidFill>
                <a:latin typeface="Overpass"/>
                <a:ea typeface="Overpass"/>
                <a:cs typeface="Overpass"/>
                <a:sym typeface="Overpass"/>
              </a:defRPr>
            </a:lvl3pPr>
            <a:lvl4pPr lvl="3" rtl="0" algn="ctr">
              <a:buNone/>
              <a:defRPr sz="600">
                <a:solidFill>
                  <a:srgbClr val="FFFFFF"/>
                </a:solidFill>
                <a:latin typeface="Overpass"/>
                <a:ea typeface="Overpass"/>
                <a:cs typeface="Overpass"/>
                <a:sym typeface="Overpass"/>
              </a:defRPr>
            </a:lvl4pPr>
            <a:lvl5pPr lvl="4" rtl="0" algn="ctr">
              <a:buNone/>
              <a:defRPr sz="600">
                <a:solidFill>
                  <a:srgbClr val="FFFFFF"/>
                </a:solidFill>
                <a:latin typeface="Overpass"/>
                <a:ea typeface="Overpass"/>
                <a:cs typeface="Overpass"/>
                <a:sym typeface="Overpass"/>
              </a:defRPr>
            </a:lvl5pPr>
            <a:lvl6pPr lvl="5" rtl="0" algn="ctr">
              <a:buNone/>
              <a:defRPr sz="600">
                <a:solidFill>
                  <a:srgbClr val="FFFFFF"/>
                </a:solidFill>
                <a:latin typeface="Overpass"/>
                <a:ea typeface="Overpass"/>
                <a:cs typeface="Overpass"/>
                <a:sym typeface="Overpass"/>
              </a:defRPr>
            </a:lvl6pPr>
            <a:lvl7pPr lvl="6" rtl="0" algn="ctr">
              <a:buNone/>
              <a:defRPr sz="600">
                <a:solidFill>
                  <a:srgbClr val="FFFFFF"/>
                </a:solidFill>
                <a:latin typeface="Overpass"/>
                <a:ea typeface="Overpass"/>
                <a:cs typeface="Overpass"/>
                <a:sym typeface="Overpass"/>
              </a:defRPr>
            </a:lvl7pPr>
            <a:lvl8pPr lvl="7" rtl="0" algn="ctr">
              <a:buNone/>
              <a:defRPr sz="600">
                <a:solidFill>
                  <a:srgbClr val="FFFFFF"/>
                </a:solidFill>
                <a:latin typeface="Overpass"/>
                <a:ea typeface="Overpass"/>
                <a:cs typeface="Overpass"/>
                <a:sym typeface="Overpass"/>
              </a:defRPr>
            </a:lvl8pPr>
            <a:lvl9pPr lvl="8" rtl="0" algn="ctr">
              <a:buNone/>
              <a:defRPr sz="600">
                <a:solidFill>
                  <a:srgbClr val="FFFFFF"/>
                </a:solidFill>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MERICAS">
  <p:cSld name="CUSTOM_4_2">
    <p:bg>
      <p:bgPr>
        <a:blipFill>
          <a:blip r:embed="rId2">
            <a:alphaModFix/>
          </a:blip>
          <a:stretch>
            <a:fillRect/>
          </a:stretch>
        </a:blipFill>
      </p:bgPr>
    </p:bg>
    <p:spTree>
      <p:nvGrpSpPr>
        <p:cNvPr id="670" name="Shape 670"/>
        <p:cNvGrpSpPr/>
        <p:nvPr/>
      </p:nvGrpSpPr>
      <p:grpSpPr>
        <a:xfrm>
          <a:off x="0" y="0"/>
          <a:ext cx="0" cy="0"/>
          <a:chOff x="0" y="0"/>
          <a:chExt cx="0" cy="0"/>
        </a:xfrm>
      </p:grpSpPr>
      <p:sp>
        <p:nvSpPr>
          <p:cNvPr id="671" name="Google Shape;671;p104"/>
          <p:cNvSpPr txBox="1"/>
          <p:nvPr>
            <p:ph idx="12" type="sldNum"/>
          </p:nvPr>
        </p:nvSpPr>
        <p:spPr>
          <a:xfrm>
            <a:off x="3058250" y="4733950"/>
            <a:ext cx="3008400" cy="393600"/>
          </a:xfrm>
          <a:prstGeom prst="rect">
            <a:avLst/>
          </a:prstGeom>
          <a:noFill/>
          <a:ln>
            <a:noFill/>
          </a:ln>
        </p:spPr>
        <p:txBody>
          <a:bodyPr anchorCtr="0" anchor="ctr" bIns="91425" lIns="91425" spcFirstLastPara="1" rIns="91425" wrap="square" tIns="91425">
            <a:noAutofit/>
          </a:bodyPr>
          <a:lstStyle>
            <a:lvl1pPr lvl="0" rtl="0" algn="ctr">
              <a:buNone/>
              <a:defRPr sz="600">
                <a:solidFill>
                  <a:srgbClr val="FFFFFF"/>
                </a:solidFill>
                <a:latin typeface="Overpass"/>
                <a:ea typeface="Overpass"/>
                <a:cs typeface="Overpass"/>
                <a:sym typeface="Overpass"/>
              </a:defRPr>
            </a:lvl1pPr>
            <a:lvl2pPr lvl="1" rtl="0" algn="ctr">
              <a:buNone/>
              <a:defRPr sz="600">
                <a:solidFill>
                  <a:srgbClr val="FFFFFF"/>
                </a:solidFill>
                <a:latin typeface="Overpass"/>
                <a:ea typeface="Overpass"/>
                <a:cs typeface="Overpass"/>
                <a:sym typeface="Overpass"/>
              </a:defRPr>
            </a:lvl2pPr>
            <a:lvl3pPr lvl="2" rtl="0" algn="ctr">
              <a:buNone/>
              <a:defRPr sz="600">
                <a:solidFill>
                  <a:srgbClr val="FFFFFF"/>
                </a:solidFill>
                <a:latin typeface="Overpass"/>
                <a:ea typeface="Overpass"/>
                <a:cs typeface="Overpass"/>
                <a:sym typeface="Overpass"/>
              </a:defRPr>
            </a:lvl3pPr>
            <a:lvl4pPr lvl="3" rtl="0" algn="ctr">
              <a:buNone/>
              <a:defRPr sz="600">
                <a:solidFill>
                  <a:srgbClr val="FFFFFF"/>
                </a:solidFill>
                <a:latin typeface="Overpass"/>
                <a:ea typeface="Overpass"/>
                <a:cs typeface="Overpass"/>
                <a:sym typeface="Overpass"/>
              </a:defRPr>
            </a:lvl4pPr>
            <a:lvl5pPr lvl="4" rtl="0" algn="ctr">
              <a:buNone/>
              <a:defRPr sz="600">
                <a:solidFill>
                  <a:srgbClr val="FFFFFF"/>
                </a:solidFill>
                <a:latin typeface="Overpass"/>
                <a:ea typeface="Overpass"/>
                <a:cs typeface="Overpass"/>
                <a:sym typeface="Overpass"/>
              </a:defRPr>
            </a:lvl5pPr>
            <a:lvl6pPr lvl="5" rtl="0" algn="ctr">
              <a:buNone/>
              <a:defRPr sz="600">
                <a:solidFill>
                  <a:srgbClr val="FFFFFF"/>
                </a:solidFill>
                <a:latin typeface="Overpass"/>
                <a:ea typeface="Overpass"/>
                <a:cs typeface="Overpass"/>
                <a:sym typeface="Overpass"/>
              </a:defRPr>
            </a:lvl6pPr>
            <a:lvl7pPr lvl="6" rtl="0" algn="ctr">
              <a:buNone/>
              <a:defRPr sz="600">
                <a:solidFill>
                  <a:srgbClr val="FFFFFF"/>
                </a:solidFill>
                <a:latin typeface="Overpass"/>
                <a:ea typeface="Overpass"/>
                <a:cs typeface="Overpass"/>
                <a:sym typeface="Overpass"/>
              </a:defRPr>
            </a:lvl7pPr>
            <a:lvl8pPr lvl="7" rtl="0" algn="ctr">
              <a:buNone/>
              <a:defRPr sz="600">
                <a:solidFill>
                  <a:srgbClr val="FFFFFF"/>
                </a:solidFill>
                <a:latin typeface="Overpass"/>
                <a:ea typeface="Overpass"/>
                <a:cs typeface="Overpass"/>
                <a:sym typeface="Overpass"/>
              </a:defRPr>
            </a:lvl8pPr>
            <a:lvl9pPr lvl="8" rtl="0" algn="ctr">
              <a:buNone/>
              <a:defRPr sz="600">
                <a:solidFill>
                  <a:srgbClr val="FFFFFF"/>
                </a:solidFill>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KO APAC">
  <p:cSld name="CUSTOM_4_1">
    <p:bg>
      <p:bgPr>
        <a:blipFill>
          <a:blip r:embed="rId2">
            <a:alphaModFix/>
          </a:blip>
          <a:stretch>
            <a:fillRect/>
          </a:stretch>
        </a:blipFill>
      </p:bgPr>
    </p:bg>
    <p:spTree>
      <p:nvGrpSpPr>
        <p:cNvPr id="672" name="Shape 672"/>
        <p:cNvGrpSpPr/>
        <p:nvPr/>
      </p:nvGrpSpPr>
      <p:grpSpPr>
        <a:xfrm>
          <a:off x="0" y="0"/>
          <a:ext cx="0" cy="0"/>
          <a:chOff x="0" y="0"/>
          <a:chExt cx="0" cy="0"/>
        </a:xfrm>
      </p:grpSpPr>
      <p:sp>
        <p:nvSpPr>
          <p:cNvPr id="673" name="Google Shape;673;p105"/>
          <p:cNvSpPr txBox="1"/>
          <p:nvPr>
            <p:ph idx="12" type="sldNum"/>
          </p:nvPr>
        </p:nvSpPr>
        <p:spPr>
          <a:xfrm>
            <a:off x="3058250" y="4733950"/>
            <a:ext cx="3008400" cy="393600"/>
          </a:xfrm>
          <a:prstGeom prst="rect">
            <a:avLst/>
          </a:prstGeom>
          <a:noFill/>
          <a:ln>
            <a:noFill/>
          </a:ln>
        </p:spPr>
        <p:txBody>
          <a:bodyPr anchorCtr="0" anchor="ctr" bIns="91425" lIns="91425" spcFirstLastPara="1" rIns="91425" wrap="square" tIns="91425">
            <a:noAutofit/>
          </a:bodyPr>
          <a:lstStyle>
            <a:lvl1pPr lvl="0" rtl="0" algn="ctr">
              <a:buNone/>
              <a:defRPr sz="600">
                <a:solidFill>
                  <a:srgbClr val="FFFFFF"/>
                </a:solidFill>
                <a:latin typeface="Overpass"/>
                <a:ea typeface="Overpass"/>
                <a:cs typeface="Overpass"/>
                <a:sym typeface="Overpass"/>
              </a:defRPr>
            </a:lvl1pPr>
            <a:lvl2pPr lvl="1" rtl="0" algn="ctr">
              <a:buNone/>
              <a:defRPr sz="600">
                <a:solidFill>
                  <a:srgbClr val="FFFFFF"/>
                </a:solidFill>
                <a:latin typeface="Overpass"/>
                <a:ea typeface="Overpass"/>
                <a:cs typeface="Overpass"/>
                <a:sym typeface="Overpass"/>
              </a:defRPr>
            </a:lvl2pPr>
            <a:lvl3pPr lvl="2" rtl="0" algn="ctr">
              <a:buNone/>
              <a:defRPr sz="600">
                <a:solidFill>
                  <a:srgbClr val="FFFFFF"/>
                </a:solidFill>
                <a:latin typeface="Overpass"/>
                <a:ea typeface="Overpass"/>
                <a:cs typeface="Overpass"/>
                <a:sym typeface="Overpass"/>
              </a:defRPr>
            </a:lvl3pPr>
            <a:lvl4pPr lvl="3" rtl="0" algn="ctr">
              <a:buNone/>
              <a:defRPr sz="600">
                <a:solidFill>
                  <a:srgbClr val="FFFFFF"/>
                </a:solidFill>
                <a:latin typeface="Overpass"/>
                <a:ea typeface="Overpass"/>
                <a:cs typeface="Overpass"/>
                <a:sym typeface="Overpass"/>
              </a:defRPr>
            </a:lvl4pPr>
            <a:lvl5pPr lvl="4" rtl="0" algn="ctr">
              <a:buNone/>
              <a:defRPr sz="600">
                <a:solidFill>
                  <a:srgbClr val="FFFFFF"/>
                </a:solidFill>
                <a:latin typeface="Overpass"/>
                <a:ea typeface="Overpass"/>
                <a:cs typeface="Overpass"/>
                <a:sym typeface="Overpass"/>
              </a:defRPr>
            </a:lvl5pPr>
            <a:lvl6pPr lvl="5" rtl="0" algn="ctr">
              <a:buNone/>
              <a:defRPr sz="600">
                <a:solidFill>
                  <a:srgbClr val="FFFFFF"/>
                </a:solidFill>
                <a:latin typeface="Overpass"/>
                <a:ea typeface="Overpass"/>
                <a:cs typeface="Overpass"/>
                <a:sym typeface="Overpass"/>
              </a:defRPr>
            </a:lvl6pPr>
            <a:lvl7pPr lvl="6" rtl="0" algn="ctr">
              <a:buNone/>
              <a:defRPr sz="600">
                <a:solidFill>
                  <a:srgbClr val="FFFFFF"/>
                </a:solidFill>
                <a:latin typeface="Overpass"/>
                <a:ea typeface="Overpass"/>
                <a:cs typeface="Overpass"/>
                <a:sym typeface="Overpass"/>
              </a:defRPr>
            </a:lvl7pPr>
            <a:lvl8pPr lvl="7" rtl="0" algn="ctr">
              <a:buNone/>
              <a:defRPr sz="600">
                <a:solidFill>
                  <a:srgbClr val="FFFFFF"/>
                </a:solidFill>
                <a:latin typeface="Overpass"/>
                <a:ea typeface="Overpass"/>
                <a:cs typeface="Overpass"/>
                <a:sym typeface="Overpass"/>
              </a:defRPr>
            </a:lvl8pPr>
            <a:lvl9pPr lvl="8" rtl="0" algn="ctr">
              <a:buNone/>
              <a:defRPr sz="600">
                <a:solidFill>
                  <a:srgbClr val="FFFFFF"/>
                </a:solidFill>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HAT">
  <p:cSld name="CUSTOM_2_2">
    <p:bg>
      <p:bgPr>
        <a:blipFill>
          <a:blip r:embed="rId2">
            <a:alphaModFix/>
          </a:blip>
          <a:stretch>
            <a:fillRect/>
          </a:stretch>
        </a:blipFill>
      </p:bgPr>
    </p:bg>
    <p:spTree>
      <p:nvGrpSpPr>
        <p:cNvPr id="674" name="Shape 674"/>
        <p:cNvGrpSpPr/>
        <p:nvPr/>
      </p:nvGrpSpPr>
      <p:grpSpPr>
        <a:xfrm>
          <a:off x="0" y="0"/>
          <a:ext cx="0" cy="0"/>
          <a:chOff x="0" y="0"/>
          <a:chExt cx="0" cy="0"/>
        </a:xfrm>
      </p:grpSpPr>
      <p:sp>
        <p:nvSpPr>
          <p:cNvPr id="675" name="Google Shape;675;p106"/>
          <p:cNvSpPr txBox="1"/>
          <p:nvPr>
            <p:ph idx="12" type="sldNum"/>
          </p:nvPr>
        </p:nvSpPr>
        <p:spPr>
          <a:xfrm>
            <a:off x="3058250" y="4733950"/>
            <a:ext cx="3008400" cy="393600"/>
          </a:xfrm>
          <a:prstGeom prst="rect">
            <a:avLst/>
          </a:prstGeom>
          <a:noFill/>
          <a:ln>
            <a:noFill/>
          </a:ln>
        </p:spPr>
        <p:txBody>
          <a:bodyPr anchorCtr="0" anchor="ctr" bIns="91425" lIns="91425" spcFirstLastPara="1" rIns="91425" wrap="square" tIns="91425">
            <a:noAutofit/>
          </a:bodyPr>
          <a:lstStyle>
            <a:lvl1pPr lvl="0" rtl="0" algn="ctr">
              <a:buNone/>
              <a:defRPr sz="600">
                <a:solidFill>
                  <a:srgbClr val="FFFFFF"/>
                </a:solidFill>
                <a:latin typeface="Overpass"/>
                <a:ea typeface="Overpass"/>
                <a:cs typeface="Overpass"/>
                <a:sym typeface="Overpass"/>
              </a:defRPr>
            </a:lvl1pPr>
            <a:lvl2pPr lvl="1" rtl="0" algn="ctr">
              <a:buNone/>
              <a:defRPr sz="600">
                <a:solidFill>
                  <a:srgbClr val="FFFFFF"/>
                </a:solidFill>
                <a:latin typeface="Overpass"/>
                <a:ea typeface="Overpass"/>
                <a:cs typeface="Overpass"/>
                <a:sym typeface="Overpass"/>
              </a:defRPr>
            </a:lvl2pPr>
            <a:lvl3pPr lvl="2" rtl="0" algn="ctr">
              <a:buNone/>
              <a:defRPr sz="600">
                <a:solidFill>
                  <a:srgbClr val="FFFFFF"/>
                </a:solidFill>
                <a:latin typeface="Overpass"/>
                <a:ea typeface="Overpass"/>
                <a:cs typeface="Overpass"/>
                <a:sym typeface="Overpass"/>
              </a:defRPr>
            </a:lvl3pPr>
            <a:lvl4pPr lvl="3" rtl="0" algn="ctr">
              <a:buNone/>
              <a:defRPr sz="600">
                <a:solidFill>
                  <a:srgbClr val="FFFFFF"/>
                </a:solidFill>
                <a:latin typeface="Overpass"/>
                <a:ea typeface="Overpass"/>
                <a:cs typeface="Overpass"/>
                <a:sym typeface="Overpass"/>
              </a:defRPr>
            </a:lvl4pPr>
            <a:lvl5pPr lvl="4" rtl="0" algn="ctr">
              <a:buNone/>
              <a:defRPr sz="600">
                <a:solidFill>
                  <a:srgbClr val="FFFFFF"/>
                </a:solidFill>
                <a:latin typeface="Overpass"/>
                <a:ea typeface="Overpass"/>
                <a:cs typeface="Overpass"/>
                <a:sym typeface="Overpass"/>
              </a:defRPr>
            </a:lvl5pPr>
            <a:lvl6pPr lvl="5" rtl="0" algn="ctr">
              <a:buNone/>
              <a:defRPr sz="600">
                <a:solidFill>
                  <a:srgbClr val="FFFFFF"/>
                </a:solidFill>
                <a:latin typeface="Overpass"/>
                <a:ea typeface="Overpass"/>
                <a:cs typeface="Overpass"/>
                <a:sym typeface="Overpass"/>
              </a:defRPr>
            </a:lvl6pPr>
            <a:lvl7pPr lvl="6" rtl="0" algn="ctr">
              <a:buNone/>
              <a:defRPr sz="600">
                <a:solidFill>
                  <a:srgbClr val="FFFFFF"/>
                </a:solidFill>
                <a:latin typeface="Overpass"/>
                <a:ea typeface="Overpass"/>
                <a:cs typeface="Overpass"/>
                <a:sym typeface="Overpass"/>
              </a:defRPr>
            </a:lvl7pPr>
            <a:lvl8pPr lvl="7" rtl="0" algn="ctr">
              <a:buNone/>
              <a:defRPr sz="600">
                <a:solidFill>
                  <a:srgbClr val="FFFFFF"/>
                </a:solidFill>
                <a:latin typeface="Overpass"/>
                <a:ea typeface="Overpass"/>
                <a:cs typeface="Overpass"/>
                <a:sym typeface="Overpass"/>
              </a:defRPr>
            </a:lvl8pPr>
            <a:lvl9pPr lvl="8" rtl="0" algn="ctr">
              <a:buNone/>
              <a:defRPr sz="600">
                <a:solidFill>
                  <a:srgbClr val="FFFFFF"/>
                </a:solidFill>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C">
  <p:cSld name="CUSTOM_1_2">
    <p:bg>
      <p:bgPr>
        <a:blipFill>
          <a:blip r:embed="rId2">
            <a:alphaModFix/>
          </a:blip>
          <a:stretch>
            <a:fillRect/>
          </a:stretch>
        </a:blipFill>
      </p:bgPr>
    </p:bg>
    <p:spTree>
      <p:nvGrpSpPr>
        <p:cNvPr id="676" name="Shape 676"/>
        <p:cNvGrpSpPr/>
        <p:nvPr/>
      </p:nvGrpSpPr>
      <p:grpSpPr>
        <a:xfrm>
          <a:off x="0" y="0"/>
          <a:ext cx="0" cy="0"/>
          <a:chOff x="0" y="0"/>
          <a:chExt cx="0" cy="0"/>
        </a:xfrm>
      </p:grpSpPr>
      <p:sp>
        <p:nvSpPr>
          <p:cNvPr id="677" name="Google Shape;677;p107"/>
          <p:cNvSpPr txBox="1"/>
          <p:nvPr>
            <p:ph idx="12" type="sldNum"/>
          </p:nvPr>
        </p:nvSpPr>
        <p:spPr>
          <a:xfrm>
            <a:off x="3058250" y="4733950"/>
            <a:ext cx="3008400" cy="393600"/>
          </a:xfrm>
          <a:prstGeom prst="rect">
            <a:avLst/>
          </a:prstGeom>
          <a:noFill/>
          <a:ln>
            <a:noFill/>
          </a:ln>
        </p:spPr>
        <p:txBody>
          <a:bodyPr anchorCtr="0" anchor="ctr" bIns="91425" lIns="91425" spcFirstLastPara="1" rIns="91425" wrap="square" tIns="91425">
            <a:noAutofit/>
          </a:bodyPr>
          <a:lstStyle>
            <a:lvl1pPr lvl="0" rtl="0" algn="ctr">
              <a:buNone/>
              <a:defRPr sz="600">
                <a:solidFill>
                  <a:srgbClr val="FFFFFF"/>
                </a:solidFill>
                <a:latin typeface="Overpass"/>
                <a:ea typeface="Overpass"/>
                <a:cs typeface="Overpass"/>
                <a:sym typeface="Overpass"/>
              </a:defRPr>
            </a:lvl1pPr>
            <a:lvl2pPr lvl="1" rtl="0" algn="ctr">
              <a:buNone/>
              <a:defRPr sz="600">
                <a:solidFill>
                  <a:srgbClr val="FFFFFF"/>
                </a:solidFill>
                <a:latin typeface="Overpass"/>
                <a:ea typeface="Overpass"/>
                <a:cs typeface="Overpass"/>
                <a:sym typeface="Overpass"/>
              </a:defRPr>
            </a:lvl2pPr>
            <a:lvl3pPr lvl="2" rtl="0" algn="ctr">
              <a:buNone/>
              <a:defRPr sz="600">
                <a:solidFill>
                  <a:srgbClr val="FFFFFF"/>
                </a:solidFill>
                <a:latin typeface="Overpass"/>
                <a:ea typeface="Overpass"/>
                <a:cs typeface="Overpass"/>
                <a:sym typeface="Overpass"/>
              </a:defRPr>
            </a:lvl3pPr>
            <a:lvl4pPr lvl="3" rtl="0" algn="ctr">
              <a:buNone/>
              <a:defRPr sz="600">
                <a:solidFill>
                  <a:srgbClr val="FFFFFF"/>
                </a:solidFill>
                <a:latin typeface="Overpass"/>
                <a:ea typeface="Overpass"/>
                <a:cs typeface="Overpass"/>
                <a:sym typeface="Overpass"/>
              </a:defRPr>
            </a:lvl4pPr>
            <a:lvl5pPr lvl="4" rtl="0" algn="ctr">
              <a:buNone/>
              <a:defRPr sz="600">
                <a:solidFill>
                  <a:srgbClr val="FFFFFF"/>
                </a:solidFill>
                <a:latin typeface="Overpass"/>
                <a:ea typeface="Overpass"/>
                <a:cs typeface="Overpass"/>
                <a:sym typeface="Overpass"/>
              </a:defRPr>
            </a:lvl5pPr>
            <a:lvl6pPr lvl="5" rtl="0" algn="ctr">
              <a:buNone/>
              <a:defRPr sz="600">
                <a:solidFill>
                  <a:srgbClr val="FFFFFF"/>
                </a:solidFill>
                <a:latin typeface="Overpass"/>
                <a:ea typeface="Overpass"/>
                <a:cs typeface="Overpass"/>
                <a:sym typeface="Overpass"/>
              </a:defRPr>
            </a:lvl6pPr>
            <a:lvl7pPr lvl="6" rtl="0" algn="ctr">
              <a:buNone/>
              <a:defRPr sz="600">
                <a:solidFill>
                  <a:srgbClr val="FFFFFF"/>
                </a:solidFill>
                <a:latin typeface="Overpass"/>
                <a:ea typeface="Overpass"/>
                <a:cs typeface="Overpass"/>
                <a:sym typeface="Overpass"/>
              </a:defRPr>
            </a:lvl7pPr>
            <a:lvl8pPr lvl="7" rtl="0" algn="ctr">
              <a:buNone/>
              <a:defRPr sz="600">
                <a:solidFill>
                  <a:srgbClr val="FFFFFF"/>
                </a:solidFill>
                <a:latin typeface="Overpass"/>
                <a:ea typeface="Overpass"/>
                <a:cs typeface="Overpass"/>
                <a:sym typeface="Overpass"/>
              </a:defRPr>
            </a:lvl8pPr>
            <a:lvl9pPr lvl="8" rtl="0" algn="ctr">
              <a:buNone/>
              <a:defRPr sz="600">
                <a:solidFill>
                  <a:srgbClr val="FFFFFF"/>
                </a:solidFill>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
        <p:nvSpPr>
          <p:cNvPr id="678" name="Google Shape;678;p107"/>
          <p:cNvSpPr txBox="1"/>
          <p:nvPr>
            <p:ph type="title"/>
          </p:nvPr>
        </p:nvSpPr>
        <p:spPr>
          <a:xfrm>
            <a:off x="826650" y="1660725"/>
            <a:ext cx="7490700" cy="12687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D">
  <p:cSld name="CUSTOM_1_1_2">
    <p:bg>
      <p:bgPr>
        <a:blipFill>
          <a:blip r:embed="rId2">
            <a:alphaModFix/>
          </a:blip>
          <a:stretch>
            <a:fillRect/>
          </a:stretch>
        </a:blipFill>
      </p:bgPr>
    </p:bg>
    <p:spTree>
      <p:nvGrpSpPr>
        <p:cNvPr id="679" name="Shape 679"/>
        <p:cNvGrpSpPr/>
        <p:nvPr/>
      </p:nvGrpSpPr>
      <p:grpSpPr>
        <a:xfrm>
          <a:off x="0" y="0"/>
          <a:ext cx="0" cy="0"/>
          <a:chOff x="0" y="0"/>
          <a:chExt cx="0" cy="0"/>
        </a:xfrm>
      </p:grpSpPr>
      <p:sp>
        <p:nvSpPr>
          <p:cNvPr id="680" name="Google Shape;680;p108"/>
          <p:cNvSpPr txBox="1"/>
          <p:nvPr>
            <p:ph type="title"/>
          </p:nvPr>
        </p:nvSpPr>
        <p:spPr>
          <a:xfrm>
            <a:off x="826650" y="1660725"/>
            <a:ext cx="7490700" cy="12687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108"/>
          <p:cNvSpPr txBox="1"/>
          <p:nvPr>
            <p:ph idx="12" type="sldNum"/>
          </p:nvPr>
        </p:nvSpPr>
        <p:spPr>
          <a:xfrm>
            <a:off x="3058250" y="4733950"/>
            <a:ext cx="3008400" cy="393600"/>
          </a:xfrm>
          <a:prstGeom prst="rect">
            <a:avLst/>
          </a:prstGeom>
          <a:noFill/>
          <a:ln>
            <a:noFill/>
          </a:ln>
        </p:spPr>
        <p:txBody>
          <a:bodyPr anchorCtr="0" anchor="ctr" bIns="91425" lIns="91425" spcFirstLastPara="1" rIns="91425" wrap="square" tIns="91425">
            <a:noAutofit/>
          </a:bodyPr>
          <a:lstStyle>
            <a:lvl1pPr lvl="0" rtl="0" algn="ctr">
              <a:buNone/>
              <a:defRPr sz="600">
                <a:solidFill>
                  <a:srgbClr val="FFFFFF"/>
                </a:solidFill>
                <a:latin typeface="Overpass"/>
                <a:ea typeface="Overpass"/>
                <a:cs typeface="Overpass"/>
                <a:sym typeface="Overpass"/>
              </a:defRPr>
            </a:lvl1pPr>
            <a:lvl2pPr lvl="1" rtl="0" algn="ctr">
              <a:buNone/>
              <a:defRPr sz="600">
                <a:solidFill>
                  <a:srgbClr val="FFFFFF"/>
                </a:solidFill>
                <a:latin typeface="Overpass"/>
                <a:ea typeface="Overpass"/>
                <a:cs typeface="Overpass"/>
                <a:sym typeface="Overpass"/>
              </a:defRPr>
            </a:lvl2pPr>
            <a:lvl3pPr lvl="2" rtl="0" algn="ctr">
              <a:buNone/>
              <a:defRPr sz="600">
                <a:solidFill>
                  <a:srgbClr val="FFFFFF"/>
                </a:solidFill>
                <a:latin typeface="Overpass"/>
                <a:ea typeface="Overpass"/>
                <a:cs typeface="Overpass"/>
                <a:sym typeface="Overpass"/>
              </a:defRPr>
            </a:lvl3pPr>
            <a:lvl4pPr lvl="3" rtl="0" algn="ctr">
              <a:buNone/>
              <a:defRPr sz="600">
                <a:solidFill>
                  <a:srgbClr val="FFFFFF"/>
                </a:solidFill>
                <a:latin typeface="Overpass"/>
                <a:ea typeface="Overpass"/>
                <a:cs typeface="Overpass"/>
                <a:sym typeface="Overpass"/>
              </a:defRPr>
            </a:lvl4pPr>
            <a:lvl5pPr lvl="4" rtl="0" algn="ctr">
              <a:buNone/>
              <a:defRPr sz="600">
                <a:solidFill>
                  <a:srgbClr val="FFFFFF"/>
                </a:solidFill>
                <a:latin typeface="Overpass"/>
                <a:ea typeface="Overpass"/>
                <a:cs typeface="Overpass"/>
                <a:sym typeface="Overpass"/>
              </a:defRPr>
            </a:lvl5pPr>
            <a:lvl6pPr lvl="5" rtl="0" algn="ctr">
              <a:buNone/>
              <a:defRPr sz="600">
                <a:solidFill>
                  <a:srgbClr val="FFFFFF"/>
                </a:solidFill>
                <a:latin typeface="Overpass"/>
                <a:ea typeface="Overpass"/>
                <a:cs typeface="Overpass"/>
                <a:sym typeface="Overpass"/>
              </a:defRPr>
            </a:lvl6pPr>
            <a:lvl7pPr lvl="6" rtl="0" algn="ctr">
              <a:buNone/>
              <a:defRPr sz="600">
                <a:solidFill>
                  <a:srgbClr val="FFFFFF"/>
                </a:solidFill>
                <a:latin typeface="Overpass"/>
                <a:ea typeface="Overpass"/>
                <a:cs typeface="Overpass"/>
                <a:sym typeface="Overpass"/>
              </a:defRPr>
            </a:lvl7pPr>
            <a:lvl8pPr lvl="7" rtl="0" algn="ctr">
              <a:buNone/>
              <a:defRPr sz="600">
                <a:solidFill>
                  <a:srgbClr val="FFFFFF"/>
                </a:solidFill>
                <a:latin typeface="Overpass"/>
                <a:ea typeface="Overpass"/>
                <a:cs typeface="Overpass"/>
                <a:sym typeface="Overpass"/>
              </a:defRPr>
            </a:lvl8pPr>
            <a:lvl9pPr lvl="8" rtl="0" algn="ctr">
              <a:buNone/>
              <a:defRPr sz="600">
                <a:solidFill>
                  <a:srgbClr val="FFFFFF"/>
                </a:solidFill>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E">
  <p:cSld name="CUSTOM_1_1_1_1">
    <p:bg>
      <p:bgPr>
        <a:blipFill>
          <a:blip r:embed="rId2">
            <a:alphaModFix/>
          </a:blip>
          <a:stretch>
            <a:fillRect/>
          </a:stretch>
        </a:blipFill>
      </p:bgPr>
    </p:bg>
    <p:spTree>
      <p:nvGrpSpPr>
        <p:cNvPr id="682" name="Shape 682"/>
        <p:cNvGrpSpPr/>
        <p:nvPr/>
      </p:nvGrpSpPr>
      <p:grpSpPr>
        <a:xfrm>
          <a:off x="0" y="0"/>
          <a:ext cx="0" cy="0"/>
          <a:chOff x="0" y="0"/>
          <a:chExt cx="0" cy="0"/>
        </a:xfrm>
      </p:grpSpPr>
      <p:sp>
        <p:nvSpPr>
          <p:cNvPr id="683" name="Google Shape;683;p109"/>
          <p:cNvSpPr txBox="1"/>
          <p:nvPr>
            <p:ph type="title"/>
          </p:nvPr>
        </p:nvSpPr>
        <p:spPr>
          <a:xfrm>
            <a:off x="826650" y="1660725"/>
            <a:ext cx="7490700" cy="12687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109"/>
          <p:cNvSpPr txBox="1"/>
          <p:nvPr>
            <p:ph idx="12" type="sldNum"/>
          </p:nvPr>
        </p:nvSpPr>
        <p:spPr>
          <a:xfrm>
            <a:off x="3058250" y="4733950"/>
            <a:ext cx="3008400" cy="393600"/>
          </a:xfrm>
          <a:prstGeom prst="rect">
            <a:avLst/>
          </a:prstGeom>
          <a:noFill/>
          <a:ln>
            <a:noFill/>
          </a:ln>
        </p:spPr>
        <p:txBody>
          <a:bodyPr anchorCtr="0" anchor="ctr" bIns="91425" lIns="91425" spcFirstLastPara="1" rIns="91425" wrap="square" tIns="91425">
            <a:noAutofit/>
          </a:bodyPr>
          <a:lstStyle>
            <a:lvl1pPr lvl="0" rtl="0" algn="ctr">
              <a:buNone/>
              <a:defRPr sz="600">
                <a:solidFill>
                  <a:srgbClr val="FFFFFF"/>
                </a:solidFill>
                <a:latin typeface="Overpass"/>
                <a:ea typeface="Overpass"/>
                <a:cs typeface="Overpass"/>
                <a:sym typeface="Overpass"/>
              </a:defRPr>
            </a:lvl1pPr>
            <a:lvl2pPr lvl="1" rtl="0" algn="ctr">
              <a:buNone/>
              <a:defRPr sz="600">
                <a:solidFill>
                  <a:srgbClr val="FFFFFF"/>
                </a:solidFill>
                <a:latin typeface="Overpass"/>
                <a:ea typeface="Overpass"/>
                <a:cs typeface="Overpass"/>
                <a:sym typeface="Overpass"/>
              </a:defRPr>
            </a:lvl2pPr>
            <a:lvl3pPr lvl="2" rtl="0" algn="ctr">
              <a:buNone/>
              <a:defRPr sz="600">
                <a:solidFill>
                  <a:srgbClr val="FFFFFF"/>
                </a:solidFill>
                <a:latin typeface="Overpass"/>
                <a:ea typeface="Overpass"/>
                <a:cs typeface="Overpass"/>
                <a:sym typeface="Overpass"/>
              </a:defRPr>
            </a:lvl3pPr>
            <a:lvl4pPr lvl="3" rtl="0" algn="ctr">
              <a:buNone/>
              <a:defRPr sz="600">
                <a:solidFill>
                  <a:srgbClr val="FFFFFF"/>
                </a:solidFill>
                <a:latin typeface="Overpass"/>
                <a:ea typeface="Overpass"/>
                <a:cs typeface="Overpass"/>
                <a:sym typeface="Overpass"/>
              </a:defRPr>
            </a:lvl4pPr>
            <a:lvl5pPr lvl="4" rtl="0" algn="ctr">
              <a:buNone/>
              <a:defRPr sz="600">
                <a:solidFill>
                  <a:srgbClr val="FFFFFF"/>
                </a:solidFill>
                <a:latin typeface="Overpass"/>
                <a:ea typeface="Overpass"/>
                <a:cs typeface="Overpass"/>
                <a:sym typeface="Overpass"/>
              </a:defRPr>
            </a:lvl5pPr>
            <a:lvl6pPr lvl="5" rtl="0" algn="ctr">
              <a:buNone/>
              <a:defRPr sz="600">
                <a:solidFill>
                  <a:srgbClr val="FFFFFF"/>
                </a:solidFill>
                <a:latin typeface="Overpass"/>
                <a:ea typeface="Overpass"/>
                <a:cs typeface="Overpass"/>
                <a:sym typeface="Overpass"/>
              </a:defRPr>
            </a:lvl6pPr>
            <a:lvl7pPr lvl="6" rtl="0" algn="ctr">
              <a:buNone/>
              <a:defRPr sz="600">
                <a:solidFill>
                  <a:srgbClr val="FFFFFF"/>
                </a:solidFill>
                <a:latin typeface="Overpass"/>
                <a:ea typeface="Overpass"/>
                <a:cs typeface="Overpass"/>
                <a:sym typeface="Overpass"/>
              </a:defRPr>
            </a:lvl7pPr>
            <a:lvl8pPr lvl="7" rtl="0" algn="ctr">
              <a:buNone/>
              <a:defRPr sz="600">
                <a:solidFill>
                  <a:srgbClr val="FFFFFF"/>
                </a:solidFill>
                <a:latin typeface="Overpass"/>
                <a:ea typeface="Overpass"/>
                <a:cs typeface="Overpass"/>
                <a:sym typeface="Overpass"/>
              </a:defRPr>
            </a:lvl8pPr>
            <a:lvl9pPr lvl="8" rtl="0" algn="ctr">
              <a:buNone/>
              <a:defRPr sz="600">
                <a:solidFill>
                  <a:srgbClr val="FFFFFF"/>
                </a:solidFill>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G">
  <p:cSld name="CUSTOM_1_1_1_1_1">
    <p:bg>
      <p:bgPr>
        <a:blipFill>
          <a:blip r:embed="rId2">
            <a:alphaModFix/>
          </a:blip>
          <a:stretch>
            <a:fillRect/>
          </a:stretch>
        </a:blipFill>
      </p:bgPr>
    </p:bg>
    <p:spTree>
      <p:nvGrpSpPr>
        <p:cNvPr id="685" name="Shape 685"/>
        <p:cNvGrpSpPr/>
        <p:nvPr/>
      </p:nvGrpSpPr>
      <p:grpSpPr>
        <a:xfrm>
          <a:off x="0" y="0"/>
          <a:ext cx="0" cy="0"/>
          <a:chOff x="0" y="0"/>
          <a:chExt cx="0" cy="0"/>
        </a:xfrm>
      </p:grpSpPr>
      <p:sp>
        <p:nvSpPr>
          <p:cNvPr id="686" name="Google Shape;686;p110"/>
          <p:cNvSpPr txBox="1"/>
          <p:nvPr>
            <p:ph type="title"/>
          </p:nvPr>
        </p:nvSpPr>
        <p:spPr>
          <a:xfrm>
            <a:off x="826650" y="1660725"/>
            <a:ext cx="7490700" cy="12687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7" name="Google Shape;687;p110"/>
          <p:cNvSpPr txBox="1"/>
          <p:nvPr>
            <p:ph idx="12" type="sldNum"/>
          </p:nvPr>
        </p:nvSpPr>
        <p:spPr>
          <a:xfrm>
            <a:off x="3058250" y="4733950"/>
            <a:ext cx="3008400" cy="393600"/>
          </a:xfrm>
          <a:prstGeom prst="rect">
            <a:avLst/>
          </a:prstGeom>
          <a:noFill/>
          <a:ln>
            <a:noFill/>
          </a:ln>
        </p:spPr>
        <p:txBody>
          <a:bodyPr anchorCtr="0" anchor="ctr" bIns="91425" lIns="91425" spcFirstLastPara="1" rIns="91425" wrap="square" tIns="91425">
            <a:noAutofit/>
          </a:bodyPr>
          <a:lstStyle>
            <a:lvl1pPr lvl="0" rtl="0" algn="ctr">
              <a:buNone/>
              <a:defRPr sz="600">
                <a:solidFill>
                  <a:srgbClr val="FFFFFF"/>
                </a:solidFill>
                <a:latin typeface="Overpass"/>
                <a:ea typeface="Overpass"/>
                <a:cs typeface="Overpass"/>
                <a:sym typeface="Overpass"/>
              </a:defRPr>
            </a:lvl1pPr>
            <a:lvl2pPr lvl="1" rtl="0" algn="ctr">
              <a:buNone/>
              <a:defRPr sz="600">
                <a:solidFill>
                  <a:srgbClr val="FFFFFF"/>
                </a:solidFill>
                <a:latin typeface="Overpass"/>
                <a:ea typeface="Overpass"/>
                <a:cs typeface="Overpass"/>
                <a:sym typeface="Overpass"/>
              </a:defRPr>
            </a:lvl2pPr>
            <a:lvl3pPr lvl="2" rtl="0" algn="ctr">
              <a:buNone/>
              <a:defRPr sz="600">
                <a:solidFill>
                  <a:srgbClr val="FFFFFF"/>
                </a:solidFill>
                <a:latin typeface="Overpass"/>
                <a:ea typeface="Overpass"/>
                <a:cs typeface="Overpass"/>
                <a:sym typeface="Overpass"/>
              </a:defRPr>
            </a:lvl3pPr>
            <a:lvl4pPr lvl="3" rtl="0" algn="ctr">
              <a:buNone/>
              <a:defRPr sz="600">
                <a:solidFill>
                  <a:srgbClr val="FFFFFF"/>
                </a:solidFill>
                <a:latin typeface="Overpass"/>
                <a:ea typeface="Overpass"/>
                <a:cs typeface="Overpass"/>
                <a:sym typeface="Overpass"/>
              </a:defRPr>
            </a:lvl4pPr>
            <a:lvl5pPr lvl="4" rtl="0" algn="ctr">
              <a:buNone/>
              <a:defRPr sz="600">
                <a:solidFill>
                  <a:srgbClr val="FFFFFF"/>
                </a:solidFill>
                <a:latin typeface="Overpass"/>
                <a:ea typeface="Overpass"/>
                <a:cs typeface="Overpass"/>
                <a:sym typeface="Overpass"/>
              </a:defRPr>
            </a:lvl5pPr>
            <a:lvl6pPr lvl="5" rtl="0" algn="ctr">
              <a:buNone/>
              <a:defRPr sz="600">
                <a:solidFill>
                  <a:srgbClr val="FFFFFF"/>
                </a:solidFill>
                <a:latin typeface="Overpass"/>
                <a:ea typeface="Overpass"/>
                <a:cs typeface="Overpass"/>
                <a:sym typeface="Overpass"/>
              </a:defRPr>
            </a:lvl6pPr>
            <a:lvl7pPr lvl="6" rtl="0" algn="ctr">
              <a:buNone/>
              <a:defRPr sz="600">
                <a:solidFill>
                  <a:srgbClr val="FFFFFF"/>
                </a:solidFill>
                <a:latin typeface="Overpass"/>
                <a:ea typeface="Overpass"/>
                <a:cs typeface="Overpass"/>
                <a:sym typeface="Overpass"/>
              </a:defRPr>
            </a:lvl7pPr>
            <a:lvl8pPr lvl="7" rtl="0" algn="ctr">
              <a:buNone/>
              <a:defRPr sz="600">
                <a:solidFill>
                  <a:srgbClr val="FFFFFF"/>
                </a:solidFill>
                <a:latin typeface="Overpass"/>
                <a:ea typeface="Overpass"/>
                <a:cs typeface="Overpass"/>
                <a:sym typeface="Overpass"/>
              </a:defRPr>
            </a:lvl8pPr>
            <a:lvl9pPr lvl="8" rtl="0" algn="ctr">
              <a:buNone/>
              <a:defRPr sz="600">
                <a:solidFill>
                  <a:srgbClr val="FFFFFF"/>
                </a:solidFill>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H">
  <p:cSld name="CUSTOM_1_1_1_1_1_1">
    <p:bg>
      <p:bgPr>
        <a:blipFill>
          <a:blip r:embed="rId2">
            <a:alphaModFix/>
          </a:blip>
          <a:stretch>
            <a:fillRect/>
          </a:stretch>
        </a:blipFill>
      </p:bgPr>
    </p:bg>
    <p:spTree>
      <p:nvGrpSpPr>
        <p:cNvPr id="688" name="Shape 688"/>
        <p:cNvGrpSpPr/>
        <p:nvPr/>
      </p:nvGrpSpPr>
      <p:grpSpPr>
        <a:xfrm>
          <a:off x="0" y="0"/>
          <a:ext cx="0" cy="0"/>
          <a:chOff x="0" y="0"/>
          <a:chExt cx="0" cy="0"/>
        </a:xfrm>
      </p:grpSpPr>
      <p:sp>
        <p:nvSpPr>
          <p:cNvPr id="689" name="Google Shape;689;p111"/>
          <p:cNvSpPr txBox="1"/>
          <p:nvPr>
            <p:ph type="title"/>
          </p:nvPr>
        </p:nvSpPr>
        <p:spPr>
          <a:xfrm>
            <a:off x="826650" y="1660725"/>
            <a:ext cx="7490700" cy="12687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111"/>
          <p:cNvSpPr txBox="1"/>
          <p:nvPr>
            <p:ph idx="12" type="sldNum"/>
          </p:nvPr>
        </p:nvSpPr>
        <p:spPr>
          <a:xfrm>
            <a:off x="3058250" y="4733950"/>
            <a:ext cx="3008400" cy="393600"/>
          </a:xfrm>
          <a:prstGeom prst="rect">
            <a:avLst/>
          </a:prstGeom>
          <a:noFill/>
          <a:ln>
            <a:noFill/>
          </a:ln>
        </p:spPr>
        <p:txBody>
          <a:bodyPr anchorCtr="0" anchor="ctr" bIns="91425" lIns="91425" spcFirstLastPara="1" rIns="91425" wrap="square" tIns="91425">
            <a:noAutofit/>
          </a:bodyPr>
          <a:lstStyle>
            <a:lvl1pPr lvl="0" rtl="0" algn="ctr">
              <a:buNone/>
              <a:defRPr sz="600">
                <a:solidFill>
                  <a:srgbClr val="FFFFFF"/>
                </a:solidFill>
                <a:latin typeface="Overpass"/>
                <a:ea typeface="Overpass"/>
                <a:cs typeface="Overpass"/>
                <a:sym typeface="Overpass"/>
              </a:defRPr>
            </a:lvl1pPr>
            <a:lvl2pPr lvl="1" rtl="0" algn="ctr">
              <a:buNone/>
              <a:defRPr sz="600">
                <a:solidFill>
                  <a:srgbClr val="FFFFFF"/>
                </a:solidFill>
                <a:latin typeface="Overpass"/>
                <a:ea typeface="Overpass"/>
                <a:cs typeface="Overpass"/>
                <a:sym typeface="Overpass"/>
              </a:defRPr>
            </a:lvl2pPr>
            <a:lvl3pPr lvl="2" rtl="0" algn="ctr">
              <a:buNone/>
              <a:defRPr sz="600">
                <a:solidFill>
                  <a:srgbClr val="FFFFFF"/>
                </a:solidFill>
                <a:latin typeface="Overpass"/>
                <a:ea typeface="Overpass"/>
                <a:cs typeface="Overpass"/>
                <a:sym typeface="Overpass"/>
              </a:defRPr>
            </a:lvl3pPr>
            <a:lvl4pPr lvl="3" rtl="0" algn="ctr">
              <a:buNone/>
              <a:defRPr sz="600">
                <a:solidFill>
                  <a:srgbClr val="FFFFFF"/>
                </a:solidFill>
                <a:latin typeface="Overpass"/>
                <a:ea typeface="Overpass"/>
                <a:cs typeface="Overpass"/>
                <a:sym typeface="Overpass"/>
              </a:defRPr>
            </a:lvl4pPr>
            <a:lvl5pPr lvl="4" rtl="0" algn="ctr">
              <a:buNone/>
              <a:defRPr sz="600">
                <a:solidFill>
                  <a:srgbClr val="FFFFFF"/>
                </a:solidFill>
                <a:latin typeface="Overpass"/>
                <a:ea typeface="Overpass"/>
                <a:cs typeface="Overpass"/>
                <a:sym typeface="Overpass"/>
              </a:defRPr>
            </a:lvl5pPr>
            <a:lvl6pPr lvl="5" rtl="0" algn="ctr">
              <a:buNone/>
              <a:defRPr sz="600">
                <a:solidFill>
                  <a:srgbClr val="FFFFFF"/>
                </a:solidFill>
                <a:latin typeface="Overpass"/>
                <a:ea typeface="Overpass"/>
                <a:cs typeface="Overpass"/>
                <a:sym typeface="Overpass"/>
              </a:defRPr>
            </a:lvl6pPr>
            <a:lvl7pPr lvl="6" rtl="0" algn="ctr">
              <a:buNone/>
              <a:defRPr sz="600">
                <a:solidFill>
                  <a:srgbClr val="FFFFFF"/>
                </a:solidFill>
                <a:latin typeface="Overpass"/>
                <a:ea typeface="Overpass"/>
                <a:cs typeface="Overpass"/>
                <a:sym typeface="Overpass"/>
              </a:defRPr>
            </a:lvl7pPr>
            <a:lvl8pPr lvl="7" rtl="0" algn="ctr">
              <a:buNone/>
              <a:defRPr sz="600">
                <a:solidFill>
                  <a:srgbClr val="FFFFFF"/>
                </a:solidFill>
                <a:latin typeface="Overpass"/>
                <a:ea typeface="Overpass"/>
                <a:cs typeface="Overpass"/>
                <a:sym typeface="Overpass"/>
              </a:defRPr>
            </a:lvl8pPr>
            <a:lvl9pPr lvl="8" rtl="0" algn="ctr">
              <a:buNone/>
              <a:defRPr sz="600">
                <a:solidFill>
                  <a:srgbClr val="FFFFFF"/>
                </a:solidFill>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I">
  <p:cSld name="CUSTOM_1_1_1_1_1_1_1">
    <p:bg>
      <p:bgPr>
        <a:blipFill>
          <a:blip r:embed="rId2">
            <a:alphaModFix/>
          </a:blip>
          <a:stretch>
            <a:fillRect/>
          </a:stretch>
        </a:blipFill>
      </p:bgPr>
    </p:bg>
    <p:spTree>
      <p:nvGrpSpPr>
        <p:cNvPr id="691" name="Shape 691"/>
        <p:cNvGrpSpPr/>
        <p:nvPr/>
      </p:nvGrpSpPr>
      <p:grpSpPr>
        <a:xfrm>
          <a:off x="0" y="0"/>
          <a:ext cx="0" cy="0"/>
          <a:chOff x="0" y="0"/>
          <a:chExt cx="0" cy="0"/>
        </a:xfrm>
      </p:grpSpPr>
      <p:sp>
        <p:nvSpPr>
          <p:cNvPr id="692" name="Google Shape;692;p112"/>
          <p:cNvSpPr txBox="1"/>
          <p:nvPr>
            <p:ph type="title"/>
          </p:nvPr>
        </p:nvSpPr>
        <p:spPr>
          <a:xfrm>
            <a:off x="826650" y="1660725"/>
            <a:ext cx="7490700" cy="12687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3" name="Google Shape;693;p112"/>
          <p:cNvSpPr txBox="1"/>
          <p:nvPr>
            <p:ph idx="12" type="sldNum"/>
          </p:nvPr>
        </p:nvSpPr>
        <p:spPr>
          <a:xfrm>
            <a:off x="3058250" y="4733950"/>
            <a:ext cx="3008400" cy="393600"/>
          </a:xfrm>
          <a:prstGeom prst="rect">
            <a:avLst/>
          </a:prstGeom>
          <a:noFill/>
          <a:ln>
            <a:noFill/>
          </a:ln>
        </p:spPr>
        <p:txBody>
          <a:bodyPr anchorCtr="0" anchor="ctr" bIns="91425" lIns="91425" spcFirstLastPara="1" rIns="91425" wrap="square" tIns="91425">
            <a:noAutofit/>
          </a:bodyPr>
          <a:lstStyle>
            <a:lvl1pPr lvl="0" rtl="0" algn="ctr">
              <a:buNone/>
              <a:defRPr sz="600">
                <a:solidFill>
                  <a:srgbClr val="FFFFFF"/>
                </a:solidFill>
                <a:latin typeface="Overpass"/>
                <a:ea typeface="Overpass"/>
                <a:cs typeface="Overpass"/>
                <a:sym typeface="Overpass"/>
              </a:defRPr>
            </a:lvl1pPr>
            <a:lvl2pPr lvl="1" rtl="0" algn="ctr">
              <a:buNone/>
              <a:defRPr sz="600">
                <a:solidFill>
                  <a:srgbClr val="FFFFFF"/>
                </a:solidFill>
                <a:latin typeface="Overpass"/>
                <a:ea typeface="Overpass"/>
                <a:cs typeface="Overpass"/>
                <a:sym typeface="Overpass"/>
              </a:defRPr>
            </a:lvl2pPr>
            <a:lvl3pPr lvl="2" rtl="0" algn="ctr">
              <a:buNone/>
              <a:defRPr sz="600">
                <a:solidFill>
                  <a:srgbClr val="FFFFFF"/>
                </a:solidFill>
                <a:latin typeface="Overpass"/>
                <a:ea typeface="Overpass"/>
                <a:cs typeface="Overpass"/>
                <a:sym typeface="Overpass"/>
              </a:defRPr>
            </a:lvl3pPr>
            <a:lvl4pPr lvl="3" rtl="0" algn="ctr">
              <a:buNone/>
              <a:defRPr sz="600">
                <a:solidFill>
                  <a:srgbClr val="FFFFFF"/>
                </a:solidFill>
                <a:latin typeface="Overpass"/>
                <a:ea typeface="Overpass"/>
                <a:cs typeface="Overpass"/>
                <a:sym typeface="Overpass"/>
              </a:defRPr>
            </a:lvl4pPr>
            <a:lvl5pPr lvl="4" rtl="0" algn="ctr">
              <a:buNone/>
              <a:defRPr sz="600">
                <a:solidFill>
                  <a:srgbClr val="FFFFFF"/>
                </a:solidFill>
                <a:latin typeface="Overpass"/>
                <a:ea typeface="Overpass"/>
                <a:cs typeface="Overpass"/>
                <a:sym typeface="Overpass"/>
              </a:defRPr>
            </a:lvl5pPr>
            <a:lvl6pPr lvl="5" rtl="0" algn="ctr">
              <a:buNone/>
              <a:defRPr sz="600">
                <a:solidFill>
                  <a:srgbClr val="FFFFFF"/>
                </a:solidFill>
                <a:latin typeface="Overpass"/>
                <a:ea typeface="Overpass"/>
                <a:cs typeface="Overpass"/>
                <a:sym typeface="Overpass"/>
              </a:defRPr>
            </a:lvl6pPr>
            <a:lvl7pPr lvl="6" rtl="0" algn="ctr">
              <a:buNone/>
              <a:defRPr sz="600">
                <a:solidFill>
                  <a:srgbClr val="FFFFFF"/>
                </a:solidFill>
                <a:latin typeface="Overpass"/>
                <a:ea typeface="Overpass"/>
                <a:cs typeface="Overpass"/>
                <a:sym typeface="Overpass"/>
              </a:defRPr>
            </a:lvl7pPr>
            <a:lvl8pPr lvl="7" rtl="0" algn="ctr">
              <a:buNone/>
              <a:defRPr sz="600">
                <a:solidFill>
                  <a:srgbClr val="FFFFFF"/>
                </a:solidFill>
                <a:latin typeface="Overpass"/>
                <a:ea typeface="Overpass"/>
                <a:cs typeface="Overpass"/>
                <a:sym typeface="Overpass"/>
              </a:defRPr>
            </a:lvl8pPr>
            <a:lvl9pPr lvl="8" rtl="0" algn="ctr">
              <a:buNone/>
              <a:defRPr sz="600">
                <a:solidFill>
                  <a:srgbClr val="FFFFFF"/>
                </a:solidFill>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12"/>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111" name="Google Shape;111;p1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2" name="Google Shape;112;p1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13" name="Google Shape;113;p12"/>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114" name="Google Shape;114;p12"/>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115" name="Google Shape;115;p1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6" name="Google Shape;116;p1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J">
  <p:cSld name="CUSTOM_1_1_1_1_1_1_1_1">
    <p:bg>
      <p:bgPr>
        <a:blipFill>
          <a:blip r:embed="rId2">
            <a:alphaModFix/>
          </a:blip>
          <a:stretch>
            <a:fillRect/>
          </a:stretch>
        </a:blipFill>
      </p:bgPr>
    </p:bg>
    <p:spTree>
      <p:nvGrpSpPr>
        <p:cNvPr id="694" name="Shape 694"/>
        <p:cNvGrpSpPr/>
        <p:nvPr/>
      </p:nvGrpSpPr>
      <p:grpSpPr>
        <a:xfrm>
          <a:off x="0" y="0"/>
          <a:ext cx="0" cy="0"/>
          <a:chOff x="0" y="0"/>
          <a:chExt cx="0" cy="0"/>
        </a:xfrm>
      </p:grpSpPr>
      <p:sp>
        <p:nvSpPr>
          <p:cNvPr id="695" name="Google Shape;695;p113"/>
          <p:cNvSpPr txBox="1"/>
          <p:nvPr/>
        </p:nvSpPr>
        <p:spPr>
          <a:xfrm>
            <a:off x="0" y="2830613"/>
            <a:ext cx="9144000" cy="4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NOTE: Background image is purposely blurred to create depth of field, so that your content is brought to the fore </a:t>
            </a:r>
            <a:endParaRPr sz="800">
              <a:solidFill>
                <a:srgbClr val="FFFFFF"/>
              </a:solidFill>
              <a:latin typeface="Proxima Nova"/>
              <a:ea typeface="Proxima Nova"/>
              <a:cs typeface="Proxima Nova"/>
              <a:sym typeface="Proxima Nova"/>
            </a:endParaRPr>
          </a:p>
        </p:txBody>
      </p:sp>
      <p:sp>
        <p:nvSpPr>
          <p:cNvPr id="696" name="Google Shape;696;p113"/>
          <p:cNvSpPr txBox="1"/>
          <p:nvPr>
            <p:ph type="title"/>
          </p:nvPr>
        </p:nvSpPr>
        <p:spPr>
          <a:xfrm>
            <a:off x="826650" y="1660725"/>
            <a:ext cx="7490700" cy="12687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113"/>
          <p:cNvSpPr txBox="1"/>
          <p:nvPr>
            <p:ph idx="12" type="sldNum"/>
          </p:nvPr>
        </p:nvSpPr>
        <p:spPr>
          <a:xfrm>
            <a:off x="3058250" y="4733950"/>
            <a:ext cx="3008400" cy="393600"/>
          </a:xfrm>
          <a:prstGeom prst="rect">
            <a:avLst/>
          </a:prstGeom>
          <a:noFill/>
          <a:ln>
            <a:noFill/>
          </a:ln>
        </p:spPr>
        <p:txBody>
          <a:bodyPr anchorCtr="0" anchor="ctr" bIns="91425" lIns="91425" spcFirstLastPara="1" rIns="91425" wrap="square" tIns="91425">
            <a:noAutofit/>
          </a:bodyPr>
          <a:lstStyle>
            <a:lvl1pPr lvl="0" rtl="0" algn="ctr">
              <a:buNone/>
              <a:defRPr sz="600">
                <a:solidFill>
                  <a:srgbClr val="FFFFFF"/>
                </a:solidFill>
                <a:latin typeface="Overpass"/>
                <a:ea typeface="Overpass"/>
                <a:cs typeface="Overpass"/>
                <a:sym typeface="Overpass"/>
              </a:defRPr>
            </a:lvl1pPr>
            <a:lvl2pPr lvl="1" rtl="0" algn="ctr">
              <a:buNone/>
              <a:defRPr sz="600">
                <a:solidFill>
                  <a:srgbClr val="FFFFFF"/>
                </a:solidFill>
                <a:latin typeface="Overpass"/>
                <a:ea typeface="Overpass"/>
                <a:cs typeface="Overpass"/>
                <a:sym typeface="Overpass"/>
              </a:defRPr>
            </a:lvl2pPr>
            <a:lvl3pPr lvl="2" rtl="0" algn="ctr">
              <a:buNone/>
              <a:defRPr sz="600">
                <a:solidFill>
                  <a:srgbClr val="FFFFFF"/>
                </a:solidFill>
                <a:latin typeface="Overpass"/>
                <a:ea typeface="Overpass"/>
                <a:cs typeface="Overpass"/>
                <a:sym typeface="Overpass"/>
              </a:defRPr>
            </a:lvl3pPr>
            <a:lvl4pPr lvl="3" rtl="0" algn="ctr">
              <a:buNone/>
              <a:defRPr sz="600">
                <a:solidFill>
                  <a:srgbClr val="FFFFFF"/>
                </a:solidFill>
                <a:latin typeface="Overpass"/>
                <a:ea typeface="Overpass"/>
                <a:cs typeface="Overpass"/>
                <a:sym typeface="Overpass"/>
              </a:defRPr>
            </a:lvl4pPr>
            <a:lvl5pPr lvl="4" rtl="0" algn="ctr">
              <a:buNone/>
              <a:defRPr sz="600">
                <a:solidFill>
                  <a:srgbClr val="FFFFFF"/>
                </a:solidFill>
                <a:latin typeface="Overpass"/>
                <a:ea typeface="Overpass"/>
                <a:cs typeface="Overpass"/>
                <a:sym typeface="Overpass"/>
              </a:defRPr>
            </a:lvl5pPr>
            <a:lvl6pPr lvl="5" rtl="0" algn="ctr">
              <a:buNone/>
              <a:defRPr sz="600">
                <a:solidFill>
                  <a:srgbClr val="FFFFFF"/>
                </a:solidFill>
                <a:latin typeface="Overpass"/>
                <a:ea typeface="Overpass"/>
                <a:cs typeface="Overpass"/>
                <a:sym typeface="Overpass"/>
              </a:defRPr>
            </a:lvl6pPr>
            <a:lvl7pPr lvl="6" rtl="0" algn="ctr">
              <a:buNone/>
              <a:defRPr sz="600">
                <a:solidFill>
                  <a:srgbClr val="FFFFFF"/>
                </a:solidFill>
                <a:latin typeface="Overpass"/>
                <a:ea typeface="Overpass"/>
                <a:cs typeface="Overpass"/>
                <a:sym typeface="Overpass"/>
              </a:defRPr>
            </a:lvl7pPr>
            <a:lvl8pPr lvl="7" rtl="0" algn="ctr">
              <a:buNone/>
              <a:defRPr sz="600">
                <a:solidFill>
                  <a:srgbClr val="FFFFFF"/>
                </a:solidFill>
                <a:latin typeface="Overpass"/>
                <a:ea typeface="Overpass"/>
                <a:cs typeface="Overpass"/>
                <a:sym typeface="Overpass"/>
              </a:defRPr>
            </a:lvl8pPr>
            <a:lvl9pPr lvl="8" rtl="0" algn="ctr">
              <a:buNone/>
              <a:defRPr sz="600">
                <a:solidFill>
                  <a:srgbClr val="FFFFFF"/>
                </a:solidFill>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K">
  <p:cSld name="CUSTOM_1_1_1_1_1_1_1_1_1">
    <p:bg>
      <p:bgPr>
        <a:blipFill>
          <a:blip r:embed="rId2">
            <a:alphaModFix/>
          </a:blip>
          <a:stretch>
            <a:fillRect/>
          </a:stretch>
        </a:blipFill>
      </p:bgPr>
    </p:bg>
    <p:spTree>
      <p:nvGrpSpPr>
        <p:cNvPr id="698" name="Shape 698"/>
        <p:cNvGrpSpPr/>
        <p:nvPr/>
      </p:nvGrpSpPr>
      <p:grpSpPr>
        <a:xfrm>
          <a:off x="0" y="0"/>
          <a:ext cx="0" cy="0"/>
          <a:chOff x="0" y="0"/>
          <a:chExt cx="0" cy="0"/>
        </a:xfrm>
      </p:grpSpPr>
      <p:sp>
        <p:nvSpPr>
          <p:cNvPr id="699" name="Google Shape;699;p114"/>
          <p:cNvSpPr txBox="1"/>
          <p:nvPr>
            <p:ph type="title"/>
          </p:nvPr>
        </p:nvSpPr>
        <p:spPr>
          <a:xfrm>
            <a:off x="826650" y="1660725"/>
            <a:ext cx="7490700" cy="12687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0" name="Google Shape;700;p114"/>
          <p:cNvSpPr txBox="1"/>
          <p:nvPr>
            <p:ph idx="12" type="sldNum"/>
          </p:nvPr>
        </p:nvSpPr>
        <p:spPr>
          <a:xfrm>
            <a:off x="3058250" y="4733950"/>
            <a:ext cx="3008400" cy="393600"/>
          </a:xfrm>
          <a:prstGeom prst="rect">
            <a:avLst/>
          </a:prstGeom>
          <a:noFill/>
          <a:ln>
            <a:noFill/>
          </a:ln>
        </p:spPr>
        <p:txBody>
          <a:bodyPr anchorCtr="0" anchor="ctr" bIns="91425" lIns="91425" spcFirstLastPara="1" rIns="91425" wrap="square" tIns="91425">
            <a:noAutofit/>
          </a:bodyPr>
          <a:lstStyle>
            <a:lvl1pPr lvl="0" rtl="0" algn="ctr">
              <a:buNone/>
              <a:defRPr sz="600">
                <a:solidFill>
                  <a:srgbClr val="FFFFFF"/>
                </a:solidFill>
                <a:latin typeface="Overpass"/>
                <a:ea typeface="Overpass"/>
                <a:cs typeface="Overpass"/>
                <a:sym typeface="Overpass"/>
              </a:defRPr>
            </a:lvl1pPr>
            <a:lvl2pPr lvl="1" rtl="0" algn="ctr">
              <a:buNone/>
              <a:defRPr sz="600">
                <a:solidFill>
                  <a:srgbClr val="FFFFFF"/>
                </a:solidFill>
                <a:latin typeface="Overpass"/>
                <a:ea typeface="Overpass"/>
                <a:cs typeface="Overpass"/>
                <a:sym typeface="Overpass"/>
              </a:defRPr>
            </a:lvl2pPr>
            <a:lvl3pPr lvl="2" rtl="0" algn="ctr">
              <a:buNone/>
              <a:defRPr sz="600">
                <a:solidFill>
                  <a:srgbClr val="FFFFFF"/>
                </a:solidFill>
                <a:latin typeface="Overpass"/>
                <a:ea typeface="Overpass"/>
                <a:cs typeface="Overpass"/>
                <a:sym typeface="Overpass"/>
              </a:defRPr>
            </a:lvl3pPr>
            <a:lvl4pPr lvl="3" rtl="0" algn="ctr">
              <a:buNone/>
              <a:defRPr sz="600">
                <a:solidFill>
                  <a:srgbClr val="FFFFFF"/>
                </a:solidFill>
                <a:latin typeface="Overpass"/>
                <a:ea typeface="Overpass"/>
                <a:cs typeface="Overpass"/>
                <a:sym typeface="Overpass"/>
              </a:defRPr>
            </a:lvl4pPr>
            <a:lvl5pPr lvl="4" rtl="0" algn="ctr">
              <a:buNone/>
              <a:defRPr sz="600">
                <a:solidFill>
                  <a:srgbClr val="FFFFFF"/>
                </a:solidFill>
                <a:latin typeface="Overpass"/>
                <a:ea typeface="Overpass"/>
                <a:cs typeface="Overpass"/>
                <a:sym typeface="Overpass"/>
              </a:defRPr>
            </a:lvl5pPr>
            <a:lvl6pPr lvl="5" rtl="0" algn="ctr">
              <a:buNone/>
              <a:defRPr sz="600">
                <a:solidFill>
                  <a:srgbClr val="FFFFFF"/>
                </a:solidFill>
                <a:latin typeface="Overpass"/>
                <a:ea typeface="Overpass"/>
                <a:cs typeface="Overpass"/>
                <a:sym typeface="Overpass"/>
              </a:defRPr>
            </a:lvl6pPr>
            <a:lvl7pPr lvl="6" rtl="0" algn="ctr">
              <a:buNone/>
              <a:defRPr sz="600">
                <a:solidFill>
                  <a:srgbClr val="FFFFFF"/>
                </a:solidFill>
                <a:latin typeface="Overpass"/>
                <a:ea typeface="Overpass"/>
                <a:cs typeface="Overpass"/>
                <a:sym typeface="Overpass"/>
              </a:defRPr>
            </a:lvl7pPr>
            <a:lvl8pPr lvl="7" rtl="0" algn="ctr">
              <a:buNone/>
              <a:defRPr sz="600">
                <a:solidFill>
                  <a:srgbClr val="FFFFFF"/>
                </a:solidFill>
                <a:latin typeface="Overpass"/>
                <a:ea typeface="Overpass"/>
                <a:cs typeface="Overpass"/>
                <a:sym typeface="Overpass"/>
              </a:defRPr>
            </a:lvl8pPr>
            <a:lvl9pPr lvl="8" rtl="0" algn="ctr">
              <a:buNone/>
              <a:defRPr sz="600">
                <a:solidFill>
                  <a:srgbClr val="FFFFFF"/>
                </a:solidFill>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M">
  <p:cSld name="CUSTOM_1_1_1_1_1_1_1_1_1_1">
    <p:bg>
      <p:bgPr>
        <a:blipFill>
          <a:blip r:embed="rId2">
            <a:alphaModFix/>
          </a:blip>
          <a:stretch>
            <a:fillRect/>
          </a:stretch>
        </a:blipFill>
      </p:bgPr>
    </p:bg>
    <p:spTree>
      <p:nvGrpSpPr>
        <p:cNvPr id="701" name="Shape 701"/>
        <p:cNvGrpSpPr/>
        <p:nvPr/>
      </p:nvGrpSpPr>
      <p:grpSpPr>
        <a:xfrm>
          <a:off x="0" y="0"/>
          <a:ext cx="0" cy="0"/>
          <a:chOff x="0" y="0"/>
          <a:chExt cx="0" cy="0"/>
        </a:xfrm>
      </p:grpSpPr>
      <p:sp>
        <p:nvSpPr>
          <p:cNvPr id="702" name="Google Shape;702;p115"/>
          <p:cNvSpPr txBox="1"/>
          <p:nvPr>
            <p:ph type="title"/>
          </p:nvPr>
        </p:nvSpPr>
        <p:spPr>
          <a:xfrm>
            <a:off x="826650" y="1660725"/>
            <a:ext cx="7490700" cy="12687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3" name="Google Shape;703;p115"/>
          <p:cNvSpPr txBox="1"/>
          <p:nvPr>
            <p:ph idx="12" type="sldNum"/>
          </p:nvPr>
        </p:nvSpPr>
        <p:spPr>
          <a:xfrm>
            <a:off x="3058250" y="4733950"/>
            <a:ext cx="3008400" cy="393600"/>
          </a:xfrm>
          <a:prstGeom prst="rect">
            <a:avLst/>
          </a:prstGeom>
          <a:noFill/>
          <a:ln>
            <a:noFill/>
          </a:ln>
        </p:spPr>
        <p:txBody>
          <a:bodyPr anchorCtr="0" anchor="ctr" bIns="91425" lIns="91425" spcFirstLastPara="1" rIns="91425" wrap="square" tIns="91425">
            <a:noAutofit/>
          </a:bodyPr>
          <a:lstStyle>
            <a:lvl1pPr lvl="0" rtl="0" algn="ctr">
              <a:buNone/>
              <a:defRPr sz="600">
                <a:solidFill>
                  <a:srgbClr val="FFFFFF"/>
                </a:solidFill>
                <a:latin typeface="Overpass"/>
                <a:ea typeface="Overpass"/>
                <a:cs typeface="Overpass"/>
                <a:sym typeface="Overpass"/>
              </a:defRPr>
            </a:lvl1pPr>
            <a:lvl2pPr lvl="1" rtl="0" algn="ctr">
              <a:buNone/>
              <a:defRPr sz="600">
                <a:solidFill>
                  <a:srgbClr val="FFFFFF"/>
                </a:solidFill>
                <a:latin typeface="Overpass"/>
                <a:ea typeface="Overpass"/>
                <a:cs typeface="Overpass"/>
                <a:sym typeface="Overpass"/>
              </a:defRPr>
            </a:lvl2pPr>
            <a:lvl3pPr lvl="2" rtl="0" algn="ctr">
              <a:buNone/>
              <a:defRPr sz="600">
                <a:solidFill>
                  <a:srgbClr val="FFFFFF"/>
                </a:solidFill>
                <a:latin typeface="Overpass"/>
                <a:ea typeface="Overpass"/>
                <a:cs typeface="Overpass"/>
                <a:sym typeface="Overpass"/>
              </a:defRPr>
            </a:lvl3pPr>
            <a:lvl4pPr lvl="3" rtl="0" algn="ctr">
              <a:buNone/>
              <a:defRPr sz="600">
                <a:solidFill>
                  <a:srgbClr val="FFFFFF"/>
                </a:solidFill>
                <a:latin typeface="Overpass"/>
                <a:ea typeface="Overpass"/>
                <a:cs typeface="Overpass"/>
                <a:sym typeface="Overpass"/>
              </a:defRPr>
            </a:lvl4pPr>
            <a:lvl5pPr lvl="4" rtl="0" algn="ctr">
              <a:buNone/>
              <a:defRPr sz="600">
                <a:solidFill>
                  <a:srgbClr val="FFFFFF"/>
                </a:solidFill>
                <a:latin typeface="Overpass"/>
                <a:ea typeface="Overpass"/>
                <a:cs typeface="Overpass"/>
                <a:sym typeface="Overpass"/>
              </a:defRPr>
            </a:lvl5pPr>
            <a:lvl6pPr lvl="5" rtl="0" algn="ctr">
              <a:buNone/>
              <a:defRPr sz="600">
                <a:solidFill>
                  <a:srgbClr val="FFFFFF"/>
                </a:solidFill>
                <a:latin typeface="Overpass"/>
                <a:ea typeface="Overpass"/>
                <a:cs typeface="Overpass"/>
                <a:sym typeface="Overpass"/>
              </a:defRPr>
            </a:lvl6pPr>
            <a:lvl7pPr lvl="6" rtl="0" algn="ctr">
              <a:buNone/>
              <a:defRPr sz="600">
                <a:solidFill>
                  <a:srgbClr val="FFFFFF"/>
                </a:solidFill>
                <a:latin typeface="Overpass"/>
                <a:ea typeface="Overpass"/>
                <a:cs typeface="Overpass"/>
                <a:sym typeface="Overpass"/>
              </a:defRPr>
            </a:lvl7pPr>
            <a:lvl8pPr lvl="7" rtl="0" algn="ctr">
              <a:buNone/>
              <a:defRPr sz="600">
                <a:solidFill>
                  <a:srgbClr val="FFFFFF"/>
                </a:solidFill>
                <a:latin typeface="Overpass"/>
                <a:ea typeface="Overpass"/>
                <a:cs typeface="Overpass"/>
                <a:sym typeface="Overpass"/>
              </a:defRPr>
            </a:lvl8pPr>
            <a:lvl9pPr lvl="8" rtl="0" algn="ctr">
              <a:buNone/>
              <a:defRPr sz="600">
                <a:solidFill>
                  <a:srgbClr val="FFFFFF"/>
                </a:solidFill>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title, quotes, graphics">
  <p:cSld name="CUSTOM_1_1_3">
    <p:spTree>
      <p:nvGrpSpPr>
        <p:cNvPr id="704" name="Shape 704"/>
        <p:cNvGrpSpPr/>
        <p:nvPr/>
      </p:nvGrpSpPr>
      <p:grpSpPr>
        <a:xfrm>
          <a:off x="0" y="0"/>
          <a:ext cx="0" cy="0"/>
          <a:chOff x="0" y="0"/>
          <a:chExt cx="0" cy="0"/>
        </a:xfrm>
      </p:grpSpPr>
      <p:sp>
        <p:nvSpPr>
          <p:cNvPr id="705" name="Google Shape;705;p116"/>
          <p:cNvSpPr txBox="1"/>
          <p:nvPr>
            <p:ph idx="1" type="body"/>
          </p:nvPr>
        </p:nvSpPr>
        <p:spPr>
          <a:xfrm>
            <a:off x="912050" y="2346461"/>
            <a:ext cx="2362500" cy="12996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cxnSp>
        <p:nvCxnSpPr>
          <p:cNvPr id="706" name="Google Shape;706;p116"/>
          <p:cNvCxnSpPr/>
          <p:nvPr/>
        </p:nvCxnSpPr>
        <p:spPr>
          <a:xfrm>
            <a:off x="743000" y="3915900"/>
            <a:ext cx="2370900" cy="0"/>
          </a:xfrm>
          <a:prstGeom prst="straightConnector1">
            <a:avLst/>
          </a:prstGeom>
          <a:noFill/>
          <a:ln cap="flat" cmpd="sng" w="9525">
            <a:solidFill>
              <a:schemeClr val="lt2"/>
            </a:solidFill>
            <a:prstDash val="solid"/>
            <a:round/>
            <a:headEnd len="med" w="med" type="none"/>
            <a:tailEnd len="med" w="med" type="none"/>
          </a:ln>
        </p:spPr>
      </p:cxnSp>
      <p:sp>
        <p:nvSpPr>
          <p:cNvPr id="707" name="Google Shape;707;p116"/>
          <p:cNvSpPr txBox="1"/>
          <p:nvPr>
            <p:ph idx="2" type="subTitle"/>
          </p:nvPr>
        </p:nvSpPr>
        <p:spPr>
          <a:xfrm>
            <a:off x="742925" y="3934688"/>
            <a:ext cx="2362500" cy="53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a:lvl2pPr>
            <a:lvl3pPr lvl="2" rtl="0">
              <a:lnSpc>
                <a:spcPct val="100000"/>
              </a:lnSpc>
              <a:spcBef>
                <a:spcPts val="0"/>
              </a:spcBef>
              <a:spcAft>
                <a:spcPts val="0"/>
              </a:spcAft>
              <a:buNone/>
              <a:defRPr sz="1000"/>
            </a:lvl3pPr>
            <a:lvl4pPr lvl="3" rtl="0">
              <a:lnSpc>
                <a:spcPct val="100000"/>
              </a:lnSpc>
              <a:spcBef>
                <a:spcPts val="0"/>
              </a:spcBef>
              <a:spcAft>
                <a:spcPts val="0"/>
              </a:spcAft>
              <a:buNone/>
              <a:defRPr sz="1000"/>
            </a:lvl4pPr>
            <a:lvl5pPr lvl="4" rtl="0">
              <a:lnSpc>
                <a:spcPct val="100000"/>
              </a:lnSpc>
              <a:spcBef>
                <a:spcPts val="0"/>
              </a:spcBef>
              <a:spcAft>
                <a:spcPts val="0"/>
              </a:spcAft>
              <a:buNone/>
              <a:defRPr sz="1000"/>
            </a:lvl5pPr>
            <a:lvl6pPr lvl="5" rtl="0">
              <a:lnSpc>
                <a:spcPct val="100000"/>
              </a:lnSpc>
              <a:spcBef>
                <a:spcPts val="0"/>
              </a:spcBef>
              <a:spcAft>
                <a:spcPts val="0"/>
              </a:spcAft>
              <a:buNone/>
              <a:defRPr sz="1000"/>
            </a:lvl6pPr>
            <a:lvl7pPr lvl="6" rtl="0">
              <a:lnSpc>
                <a:spcPct val="100000"/>
              </a:lnSpc>
              <a:spcBef>
                <a:spcPts val="0"/>
              </a:spcBef>
              <a:spcAft>
                <a:spcPts val="0"/>
              </a:spcAft>
              <a:buNone/>
              <a:defRPr sz="1000"/>
            </a:lvl7pPr>
            <a:lvl8pPr lvl="7" rtl="0">
              <a:lnSpc>
                <a:spcPct val="100000"/>
              </a:lnSpc>
              <a:spcBef>
                <a:spcPts val="0"/>
              </a:spcBef>
              <a:spcAft>
                <a:spcPts val="0"/>
              </a:spcAft>
              <a:buNone/>
              <a:defRPr sz="1000"/>
            </a:lvl8pPr>
            <a:lvl9pPr lvl="8" rtl="0">
              <a:lnSpc>
                <a:spcPct val="100000"/>
              </a:lnSpc>
              <a:spcBef>
                <a:spcPts val="0"/>
              </a:spcBef>
              <a:spcAft>
                <a:spcPts val="0"/>
              </a:spcAft>
              <a:buNone/>
              <a:defRPr sz="1000"/>
            </a:lvl9pPr>
          </a:lstStyle>
          <a:p/>
        </p:txBody>
      </p:sp>
      <p:sp>
        <p:nvSpPr>
          <p:cNvPr id="708" name="Google Shape;708;p116"/>
          <p:cNvSpPr txBox="1"/>
          <p:nvPr>
            <p:ph idx="3" type="body"/>
          </p:nvPr>
        </p:nvSpPr>
        <p:spPr>
          <a:xfrm>
            <a:off x="3559800" y="2346461"/>
            <a:ext cx="2362500" cy="12996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cxnSp>
        <p:nvCxnSpPr>
          <p:cNvPr id="709" name="Google Shape;709;p116"/>
          <p:cNvCxnSpPr/>
          <p:nvPr/>
        </p:nvCxnSpPr>
        <p:spPr>
          <a:xfrm>
            <a:off x="3386550" y="3915900"/>
            <a:ext cx="2370900" cy="0"/>
          </a:xfrm>
          <a:prstGeom prst="straightConnector1">
            <a:avLst/>
          </a:prstGeom>
          <a:noFill/>
          <a:ln cap="flat" cmpd="sng" w="9525">
            <a:solidFill>
              <a:schemeClr val="lt2"/>
            </a:solidFill>
            <a:prstDash val="solid"/>
            <a:round/>
            <a:headEnd len="med" w="med" type="none"/>
            <a:tailEnd len="med" w="med" type="none"/>
          </a:ln>
        </p:spPr>
      </p:cxnSp>
      <p:sp>
        <p:nvSpPr>
          <p:cNvPr id="710" name="Google Shape;710;p116"/>
          <p:cNvSpPr txBox="1"/>
          <p:nvPr>
            <p:ph idx="4" type="subTitle"/>
          </p:nvPr>
        </p:nvSpPr>
        <p:spPr>
          <a:xfrm>
            <a:off x="3390750" y="3934688"/>
            <a:ext cx="2362500" cy="53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a:lvl2pPr>
            <a:lvl3pPr lvl="2" rtl="0">
              <a:lnSpc>
                <a:spcPct val="100000"/>
              </a:lnSpc>
              <a:spcBef>
                <a:spcPts val="0"/>
              </a:spcBef>
              <a:spcAft>
                <a:spcPts val="0"/>
              </a:spcAft>
              <a:buNone/>
              <a:defRPr sz="1000"/>
            </a:lvl3pPr>
            <a:lvl4pPr lvl="3" rtl="0">
              <a:lnSpc>
                <a:spcPct val="100000"/>
              </a:lnSpc>
              <a:spcBef>
                <a:spcPts val="0"/>
              </a:spcBef>
              <a:spcAft>
                <a:spcPts val="0"/>
              </a:spcAft>
              <a:buNone/>
              <a:defRPr sz="1000"/>
            </a:lvl4pPr>
            <a:lvl5pPr lvl="4" rtl="0">
              <a:lnSpc>
                <a:spcPct val="100000"/>
              </a:lnSpc>
              <a:spcBef>
                <a:spcPts val="0"/>
              </a:spcBef>
              <a:spcAft>
                <a:spcPts val="0"/>
              </a:spcAft>
              <a:buNone/>
              <a:defRPr sz="1000"/>
            </a:lvl5pPr>
            <a:lvl6pPr lvl="5" rtl="0">
              <a:lnSpc>
                <a:spcPct val="100000"/>
              </a:lnSpc>
              <a:spcBef>
                <a:spcPts val="0"/>
              </a:spcBef>
              <a:spcAft>
                <a:spcPts val="0"/>
              </a:spcAft>
              <a:buNone/>
              <a:defRPr sz="1000"/>
            </a:lvl6pPr>
            <a:lvl7pPr lvl="6" rtl="0">
              <a:lnSpc>
                <a:spcPct val="100000"/>
              </a:lnSpc>
              <a:spcBef>
                <a:spcPts val="0"/>
              </a:spcBef>
              <a:spcAft>
                <a:spcPts val="0"/>
              </a:spcAft>
              <a:buNone/>
              <a:defRPr sz="1000"/>
            </a:lvl7pPr>
            <a:lvl8pPr lvl="7" rtl="0">
              <a:lnSpc>
                <a:spcPct val="100000"/>
              </a:lnSpc>
              <a:spcBef>
                <a:spcPts val="0"/>
              </a:spcBef>
              <a:spcAft>
                <a:spcPts val="0"/>
              </a:spcAft>
              <a:buNone/>
              <a:defRPr sz="1000"/>
            </a:lvl8pPr>
            <a:lvl9pPr lvl="8" rtl="0">
              <a:lnSpc>
                <a:spcPct val="100000"/>
              </a:lnSpc>
              <a:spcBef>
                <a:spcPts val="0"/>
              </a:spcBef>
              <a:spcAft>
                <a:spcPts val="0"/>
              </a:spcAft>
              <a:buNone/>
              <a:defRPr sz="1000"/>
            </a:lvl9pPr>
          </a:lstStyle>
          <a:p/>
        </p:txBody>
      </p:sp>
      <p:sp>
        <p:nvSpPr>
          <p:cNvPr id="711" name="Google Shape;711;p116"/>
          <p:cNvSpPr txBox="1"/>
          <p:nvPr>
            <p:ph idx="5" type="body"/>
          </p:nvPr>
        </p:nvSpPr>
        <p:spPr>
          <a:xfrm>
            <a:off x="6203350" y="2346461"/>
            <a:ext cx="2362500" cy="12996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cxnSp>
        <p:nvCxnSpPr>
          <p:cNvPr id="712" name="Google Shape;712;p116"/>
          <p:cNvCxnSpPr/>
          <p:nvPr/>
        </p:nvCxnSpPr>
        <p:spPr>
          <a:xfrm>
            <a:off x="6030100" y="3915900"/>
            <a:ext cx="2370900" cy="0"/>
          </a:xfrm>
          <a:prstGeom prst="straightConnector1">
            <a:avLst/>
          </a:prstGeom>
          <a:noFill/>
          <a:ln cap="flat" cmpd="sng" w="9525">
            <a:solidFill>
              <a:schemeClr val="lt2"/>
            </a:solidFill>
            <a:prstDash val="solid"/>
            <a:round/>
            <a:headEnd len="med" w="med" type="none"/>
            <a:tailEnd len="med" w="med" type="none"/>
          </a:ln>
        </p:spPr>
      </p:cxnSp>
      <p:sp>
        <p:nvSpPr>
          <p:cNvPr id="713" name="Google Shape;713;p116"/>
          <p:cNvSpPr txBox="1"/>
          <p:nvPr>
            <p:ph idx="6" type="subTitle"/>
          </p:nvPr>
        </p:nvSpPr>
        <p:spPr>
          <a:xfrm>
            <a:off x="6034300" y="3934688"/>
            <a:ext cx="2362500" cy="53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sz="1000"/>
            </a:lvl2pPr>
            <a:lvl3pPr lvl="2" rtl="0">
              <a:lnSpc>
                <a:spcPct val="100000"/>
              </a:lnSpc>
              <a:spcBef>
                <a:spcPts val="0"/>
              </a:spcBef>
              <a:spcAft>
                <a:spcPts val="0"/>
              </a:spcAft>
              <a:buNone/>
              <a:defRPr sz="1000"/>
            </a:lvl3pPr>
            <a:lvl4pPr lvl="3" rtl="0">
              <a:lnSpc>
                <a:spcPct val="100000"/>
              </a:lnSpc>
              <a:spcBef>
                <a:spcPts val="0"/>
              </a:spcBef>
              <a:spcAft>
                <a:spcPts val="0"/>
              </a:spcAft>
              <a:buNone/>
              <a:defRPr sz="1000"/>
            </a:lvl4pPr>
            <a:lvl5pPr lvl="4" rtl="0">
              <a:lnSpc>
                <a:spcPct val="100000"/>
              </a:lnSpc>
              <a:spcBef>
                <a:spcPts val="0"/>
              </a:spcBef>
              <a:spcAft>
                <a:spcPts val="0"/>
              </a:spcAft>
              <a:buNone/>
              <a:defRPr sz="1000"/>
            </a:lvl5pPr>
            <a:lvl6pPr lvl="5" rtl="0">
              <a:lnSpc>
                <a:spcPct val="100000"/>
              </a:lnSpc>
              <a:spcBef>
                <a:spcPts val="0"/>
              </a:spcBef>
              <a:spcAft>
                <a:spcPts val="0"/>
              </a:spcAft>
              <a:buNone/>
              <a:defRPr sz="1000"/>
            </a:lvl6pPr>
            <a:lvl7pPr lvl="6" rtl="0">
              <a:lnSpc>
                <a:spcPct val="100000"/>
              </a:lnSpc>
              <a:spcBef>
                <a:spcPts val="0"/>
              </a:spcBef>
              <a:spcAft>
                <a:spcPts val="0"/>
              </a:spcAft>
              <a:buNone/>
              <a:defRPr sz="1000"/>
            </a:lvl7pPr>
            <a:lvl8pPr lvl="7" rtl="0">
              <a:lnSpc>
                <a:spcPct val="100000"/>
              </a:lnSpc>
              <a:spcBef>
                <a:spcPts val="0"/>
              </a:spcBef>
              <a:spcAft>
                <a:spcPts val="0"/>
              </a:spcAft>
              <a:buNone/>
              <a:defRPr sz="1000"/>
            </a:lvl8pPr>
            <a:lvl9pPr lvl="8" rtl="0">
              <a:lnSpc>
                <a:spcPct val="100000"/>
              </a:lnSpc>
              <a:spcBef>
                <a:spcPts val="0"/>
              </a:spcBef>
              <a:spcAft>
                <a:spcPts val="0"/>
              </a:spcAft>
              <a:buNone/>
              <a:defRPr sz="1000"/>
            </a:lvl9pPr>
          </a:lstStyle>
          <a:p/>
        </p:txBody>
      </p:sp>
      <p:sp>
        <p:nvSpPr>
          <p:cNvPr id="714" name="Google Shape;714;p11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715" name="Google Shape;715;p116"/>
          <p:cNvSpPr txBox="1"/>
          <p:nvPr>
            <p:ph idx="7" type="subTitle"/>
          </p:nvPr>
        </p:nvSpPr>
        <p:spPr>
          <a:xfrm>
            <a:off x="826650" y="929775"/>
            <a:ext cx="75582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716" name="Google Shape;716;p116"/>
          <p:cNvSpPr txBox="1"/>
          <p:nvPr>
            <p:ph idx="12" type="sldNum"/>
          </p:nvPr>
        </p:nvSpPr>
        <p:spPr>
          <a:xfrm>
            <a:off x="1177578" y="4733944"/>
            <a:ext cx="360600" cy="393600"/>
          </a:xfrm>
          <a:prstGeom prst="rect">
            <a:avLst/>
          </a:prstGeom>
          <a:noFill/>
          <a:ln>
            <a:noFill/>
          </a:ln>
        </p:spPr>
        <p:txBody>
          <a:bodyPr anchorCtr="0" anchor="ctr" bIns="91425" lIns="91425" spcFirstLastPara="1" rIns="91425" wrap="square" tIns="91425">
            <a:noAutofit/>
          </a:bodyPr>
          <a:lstStyle>
            <a:lvl1pPr lvl="0" rtl="0" algn="ctr">
              <a:buNone/>
              <a:defRPr sz="600">
                <a:latin typeface="Proxima Nova"/>
                <a:ea typeface="Proxima Nova"/>
                <a:cs typeface="Proxima Nova"/>
                <a:sym typeface="Proxima Nova"/>
              </a:defRPr>
            </a:lvl1pPr>
            <a:lvl2pPr lvl="1" rtl="0" algn="ctr">
              <a:buNone/>
              <a:defRPr sz="600">
                <a:latin typeface="Proxima Nova"/>
                <a:ea typeface="Proxima Nova"/>
                <a:cs typeface="Proxima Nova"/>
                <a:sym typeface="Proxima Nova"/>
              </a:defRPr>
            </a:lvl2pPr>
            <a:lvl3pPr lvl="2" rtl="0" algn="ctr">
              <a:buNone/>
              <a:defRPr sz="600">
                <a:latin typeface="Proxima Nova"/>
                <a:ea typeface="Proxima Nova"/>
                <a:cs typeface="Proxima Nova"/>
                <a:sym typeface="Proxima Nova"/>
              </a:defRPr>
            </a:lvl3pPr>
            <a:lvl4pPr lvl="3" rtl="0" algn="ctr">
              <a:buNone/>
              <a:defRPr sz="600">
                <a:latin typeface="Proxima Nova"/>
                <a:ea typeface="Proxima Nova"/>
                <a:cs typeface="Proxima Nova"/>
                <a:sym typeface="Proxima Nova"/>
              </a:defRPr>
            </a:lvl4pPr>
            <a:lvl5pPr lvl="4" rtl="0" algn="ctr">
              <a:buNone/>
              <a:defRPr sz="600">
                <a:latin typeface="Proxima Nova"/>
                <a:ea typeface="Proxima Nova"/>
                <a:cs typeface="Proxima Nova"/>
                <a:sym typeface="Proxima Nova"/>
              </a:defRPr>
            </a:lvl5pPr>
            <a:lvl6pPr lvl="5" rtl="0" algn="ctr">
              <a:buNone/>
              <a:defRPr sz="600">
                <a:latin typeface="Proxima Nova"/>
                <a:ea typeface="Proxima Nova"/>
                <a:cs typeface="Proxima Nova"/>
                <a:sym typeface="Proxima Nova"/>
              </a:defRPr>
            </a:lvl6pPr>
            <a:lvl7pPr lvl="6" rtl="0" algn="ctr">
              <a:buNone/>
              <a:defRPr sz="600">
                <a:latin typeface="Proxima Nova"/>
                <a:ea typeface="Proxima Nova"/>
                <a:cs typeface="Proxima Nova"/>
                <a:sym typeface="Proxima Nova"/>
              </a:defRPr>
            </a:lvl7pPr>
            <a:lvl8pPr lvl="7" rtl="0" algn="ctr">
              <a:buNone/>
              <a:defRPr sz="600">
                <a:latin typeface="Proxima Nova"/>
                <a:ea typeface="Proxima Nova"/>
                <a:cs typeface="Proxima Nova"/>
                <a:sym typeface="Proxima Nova"/>
              </a:defRPr>
            </a:lvl8pPr>
            <a:lvl9pPr lvl="8" rtl="0" algn="ctr">
              <a:buNone/>
              <a:defRPr sz="600">
                <a:latin typeface="Proxima Nova"/>
                <a:ea typeface="Proxima Nova"/>
                <a:cs typeface="Proxima Nova"/>
                <a:sym typeface="Proxima Nova"/>
              </a:defRPr>
            </a:lvl9pPr>
          </a:lstStyle>
          <a:p>
            <a:pPr indent="0" lvl="0" marL="0" rtl="0" algn="ctr">
              <a:spcBef>
                <a:spcPts val="0"/>
              </a:spcBef>
              <a:spcAft>
                <a:spcPts val="0"/>
              </a:spcAft>
              <a:buNone/>
            </a:pPr>
            <a:fld id="{00000000-1234-1234-1234-123412341234}" type="slidenum">
              <a:rPr lang="en"/>
              <a:t>‹#›</a:t>
            </a:fld>
            <a:endParaRPr/>
          </a:p>
        </p:txBody>
      </p:sp>
      <p:sp>
        <p:nvSpPr>
          <p:cNvPr id="717" name="Google Shape;717;p116"/>
          <p:cNvSpPr txBox="1"/>
          <p:nvPr>
            <p:ph idx="8" type="sldNum"/>
          </p:nvPr>
        </p:nvSpPr>
        <p:spPr>
          <a:xfrm>
            <a:off x="2911000" y="4733950"/>
            <a:ext cx="3333600" cy="393600"/>
          </a:xfrm>
          <a:prstGeom prst="rect">
            <a:avLst/>
          </a:prstGeom>
          <a:noFill/>
          <a:ln>
            <a:noFill/>
          </a:ln>
        </p:spPr>
        <p:txBody>
          <a:bodyPr anchorCtr="0" anchor="ctr" bIns="91425" lIns="91425" spcFirstLastPara="1" rIns="91425" wrap="square" tIns="91425">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allouts">
  <p:cSld name="CUSTOM_1_1_1_2">
    <p:spTree>
      <p:nvGrpSpPr>
        <p:cNvPr id="718" name="Shape 718"/>
        <p:cNvGrpSpPr/>
        <p:nvPr/>
      </p:nvGrpSpPr>
      <p:grpSpPr>
        <a:xfrm>
          <a:off x="0" y="0"/>
          <a:ext cx="0" cy="0"/>
          <a:chOff x="0" y="0"/>
          <a:chExt cx="0" cy="0"/>
        </a:xfrm>
      </p:grpSpPr>
      <p:sp>
        <p:nvSpPr>
          <p:cNvPr id="719" name="Google Shape;719;p117"/>
          <p:cNvSpPr txBox="1"/>
          <p:nvPr>
            <p:ph idx="1" type="subTitle"/>
          </p:nvPr>
        </p:nvSpPr>
        <p:spPr>
          <a:xfrm>
            <a:off x="0" y="1957525"/>
            <a:ext cx="3228900" cy="983100"/>
          </a:xfrm>
          <a:prstGeom prst="rect">
            <a:avLst/>
          </a:prstGeom>
        </p:spPr>
        <p:txBody>
          <a:bodyPr anchorCtr="0" anchor="ctr" bIns="91425" lIns="91425" spcFirstLastPara="1" rIns="91425" wrap="square" tIns="91425">
            <a:noAutofit/>
          </a:bodyPr>
          <a:lstStyle>
            <a:lvl1pPr lvl="0" rtl="0" algn="r">
              <a:spcBef>
                <a:spcPts val="600"/>
              </a:spcBef>
              <a:spcAft>
                <a:spcPts val="0"/>
              </a:spcAft>
              <a:buNone/>
              <a:defRPr>
                <a:solidFill>
                  <a:schemeClr val="lt1"/>
                </a:solidFill>
              </a:defRPr>
            </a:lvl1pPr>
            <a:lvl2pPr lvl="1" rtl="0" algn="r">
              <a:spcBef>
                <a:spcPts val="600"/>
              </a:spcBef>
              <a:spcAft>
                <a:spcPts val="0"/>
              </a:spcAft>
              <a:buNone/>
              <a:defRPr>
                <a:solidFill>
                  <a:schemeClr val="lt1"/>
                </a:solidFill>
              </a:defRPr>
            </a:lvl2pPr>
            <a:lvl3pPr lvl="2" rtl="0" algn="r">
              <a:spcBef>
                <a:spcPts val="600"/>
              </a:spcBef>
              <a:spcAft>
                <a:spcPts val="0"/>
              </a:spcAft>
              <a:buNone/>
              <a:defRPr>
                <a:solidFill>
                  <a:schemeClr val="lt1"/>
                </a:solidFill>
              </a:defRPr>
            </a:lvl3pPr>
            <a:lvl4pPr lvl="3" rtl="0" algn="r">
              <a:spcBef>
                <a:spcPts val="600"/>
              </a:spcBef>
              <a:spcAft>
                <a:spcPts val="0"/>
              </a:spcAft>
              <a:buNone/>
              <a:defRPr>
                <a:solidFill>
                  <a:schemeClr val="lt1"/>
                </a:solidFill>
              </a:defRPr>
            </a:lvl4pPr>
            <a:lvl5pPr lvl="4" rtl="0" algn="r">
              <a:spcBef>
                <a:spcPts val="600"/>
              </a:spcBef>
              <a:spcAft>
                <a:spcPts val="0"/>
              </a:spcAft>
              <a:buNone/>
              <a:defRPr>
                <a:solidFill>
                  <a:schemeClr val="lt1"/>
                </a:solidFill>
              </a:defRPr>
            </a:lvl5pPr>
            <a:lvl6pPr lvl="5" rtl="0" algn="r">
              <a:spcBef>
                <a:spcPts val="600"/>
              </a:spcBef>
              <a:spcAft>
                <a:spcPts val="0"/>
              </a:spcAft>
              <a:buNone/>
              <a:defRPr>
                <a:solidFill>
                  <a:schemeClr val="lt1"/>
                </a:solidFill>
              </a:defRPr>
            </a:lvl6pPr>
            <a:lvl7pPr lvl="6" rtl="0" algn="r">
              <a:spcBef>
                <a:spcPts val="600"/>
              </a:spcBef>
              <a:spcAft>
                <a:spcPts val="0"/>
              </a:spcAft>
              <a:buNone/>
              <a:defRPr>
                <a:solidFill>
                  <a:schemeClr val="lt1"/>
                </a:solidFill>
              </a:defRPr>
            </a:lvl7pPr>
            <a:lvl8pPr lvl="7" rtl="0" algn="r">
              <a:spcBef>
                <a:spcPts val="600"/>
              </a:spcBef>
              <a:spcAft>
                <a:spcPts val="0"/>
              </a:spcAft>
              <a:buNone/>
              <a:defRPr>
                <a:solidFill>
                  <a:schemeClr val="lt1"/>
                </a:solidFill>
              </a:defRPr>
            </a:lvl8pPr>
            <a:lvl9pPr lvl="8" rtl="0" algn="r">
              <a:spcBef>
                <a:spcPts val="600"/>
              </a:spcBef>
              <a:spcAft>
                <a:spcPts val="0"/>
              </a:spcAft>
              <a:buNone/>
              <a:defRPr>
                <a:solidFill>
                  <a:schemeClr val="lt1"/>
                </a:solidFill>
              </a:defRPr>
            </a:lvl9pPr>
          </a:lstStyle>
          <a:p/>
        </p:txBody>
      </p:sp>
      <p:sp>
        <p:nvSpPr>
          <p:cNvPr id="720" name="Google Shape;720;p117"/>
          <p:cNvSpPr txBox="1"/>
          <p:nvPr>
            <p:ph idx="2" type="subTitle"/>
          </p:nvPr>
        </p:nvSpPr>
        <p:spPr>
          <a:xfrm>
            <a:off x="5900825" y="1957525"/>
            <a:ext cx="3228900" cy="983100"/>
          </a:xfrm>
          <a:prstGeom prst="rect">
            <a:avLst/>
          </a:prstGeom>
        </p:spPr>
        <p:txBody>
          <a:bodyPr anchorCtr="0" anchor="ctr" bIns="91425" lIns="91425" spcFirstLastPara="1" rIns="91425" wrap="square" tIns="91425">
            <a:noAutofit/>
          </a:bodyPr>
          <a:lstStyle>
            <a:lvl1pPr lvl="0" rtl="0">
              <a:spcBef>
                <a:spcPts val="600"/>
              </a:spcBef>
              <a:spcAft>
                <a:spcPts val="0"/>
              </a:spcAft>
              <a:buNone/>
              <a:defRPr>
                <a:solidFill>
                  <a:schemeClr val="lt1"/>
                </a:solidFill>
              </a:defRPr>
            </a:lvl1pPr>
            <a:lvl2pPr lvl="1" rtl="0">
              <a:spcBef>
                <a:spcPts val="600"/>
              </a:spcBef>
              <a:spcAft>
                <a:spcPts val="0"/>
              </a:spcAft>
              <a:buNone/>
              <a:defRPr>
                <a:solidFill>
                  <a:schemeClr val="lt1"/>
                </a:solidFill>
              </a:defRPr>
            </a:lvl2pPr>
            <a:lvl3pPr lvl="2" rtl="0">
              <a:spcBef>
                <a:spcPts val="600"/>
              </a:spcBef>
              <a:spcAft>
                <a:spcPts val="0"/>
              </a:spcAft>
              <a:buNone/>
              <a:defRPr>
                <a:solidFill>
                  <a:schemeClr val="lt1"/>
                </a:solidFill>
              </a:defRPr>
            </a:lvl3pPr>
            <a:lvl4pPr lvl="3" rtl="0">
              <a:spcBef>
                <a:spcPts val="600"/>
              </a:spcBef>
              <a:spcAft>
                <a:spcPts val="0"/>
              </a:spcAft>
              <a:buNone/>
              <a:defRPr>
                <a:solidFill>
                  <a:schemeClr val="lt1"/>
                </a:solidFill>
              </a:defRPr>
            </a:lvl4pPr>
            <a:lvl5pPr lvl="4" rtl="0">
              <a:spcBef>
                <a:spcPts val="600"/>
              </a:spcBef>
              <a:spcAft>
                <a:spcPts val="0"/>
              </a:spcAft>
              <a:buNone/>
              <a:defRPr>
                <a:solidFill>
                  <a:schemeClr val="lt1"/>
                </a:solidFill>
              </a:defRPr>
            </a:lvl5pPr>
            <a:lvl6pPr lvl="5" rtl="0">
              <a:spcBef>
                <a:spcPts val="600"/>
              </a:spcBef>
              <a:spcAft>
                <a:spcPts val="0"/>
              </a:spcAft>
              <a:buNone/>
              <a:defRPr>
                <a:solidFill>
                  <a:schemeClr val="lt1"/>
                </a:solidFill>
              </a:defRPr>
            </a:lvl6pPr>
            <a:lvl7pPr lvl="6" rtl="0">
              <a:spcBef>
                <a:spcPts val="600"/>
              </a:spcBef>
              <a:spcAft>
                <a:spcPts val="0"/>
              </a:spcAft>
              <a:buNone/>
              <a:defRPr>
                <a:solidFill>
                  <a:schemeClr val="lt1"/>
                </a:solidFill>
              </a:defRPr>
            </a:lvl7pPr>
            <a:lvl8pPr lvl="7" rtl="0">
              <a:spcBef>
                <a:spcPts val="600"/>
              </a:spcBef>
              <a:spcAft>
                <a:spcPts val="0"/>
              </a:spcAft>
              <a:buNone/>
              <a:defRPr>
                <a:solidFill>
                  <a:schemeClr val="lt1"/>
                </a:solidFill>
              </a:defRPr>
            </a:lvl8pPr>
            <a:lvl9pPr lvl="8" rtl="0">
              <a:spcBef>
                <a:spcPts val="600"/>
              </a:spcBef>
              <a:spcAft>
                <a:spcPts val="0"/>
              </a:spcAft>
              <a:buNone/>
              <a:defRPr>
                <a:solidFill>
                  <a:schemeClr val="lt1"/>
                </a:solidFill>
              </a:defRPr>
            </a:lvl9pPr>
          </a:lstStyle>
          <a:p/>
        </p:txBody>
      </p:sp>
      <p:sp>
        <p:nvSpPr>
          <p:cNvPr id="721" name="Google Shape;721;p117"/>
          <p:cNvSpPr txBox="1"/>
          <p:nvPr>
            <p:ph idx="3" type="subTitle"/>
          </p:nvPr>
        </p:nvSpPr>
        <p:spPr>
          <a:xfrm>
            <a:off x="5900825" y="3199950"/>
            <a:ext cx="3228900" cy="983100"/>
          </a:xfrm>
          <a:prstGeom prst="rect">
            <a:avLst/>
          </a:prstGeom>
        </p:spPr>
        <p:txBody>
          <a:bodyPr anchorCtr="0" anchor="ctr" bIns="91425" lIns="91425" spcFirstLastPara="1" rIns="91425" wrap="square" tIns="91425">
            <a:noAutofit/>
          </a:bodyPr>
          <a:lstStyle>
            <a:lvl1pPr lvl="0" rtl="0">
              <a:spcBef>
                <a:spcPts val="600"/>
              </a:spcBef>
              <a:spcAft>
                <a:spcPts val="0"/>
              </a:spcAft>
              <a:buNone/>
              <a:defRPr>
                <a:solidFill>
                  <a:schemeClr val="lt1"/>
                </a:solidFill>
              </a:defRPr>
            </a:lvl1pPr>
            <a:lvl2pPr lvl="1" rtl="0">
              <a:spcBef>
                <a:spcPts val="600"/>
              </a:spcBef>
              <a:spcAft>
                <a:spcPts val="0"/>
              </a:spcAft>
              <a:buNone/>
              <a:defRPr>
                <a:solidFill>
                  <a:schemeClr val="lt1"/>
                </a:solidFill>
              </a:defRPr>
            </a:lvl2pPr>
            <a:lvl3pPr lvl="2" rtl="0">
              <a:spcBef>
                <a:spcPts val="600"/>
              </a:spcBef>
              <a:spcAft>
                <a:spcPts val="0"/>
              </a:spcAft>
              <a:buNone/>
              <a:defRPr>
                <a:solidFill>
                  <a:schemeClr val="lt1"/>
                </a:solidFill>
              </a:defRPr>
            </a:lvl3pPr>
            <a:lvl4pPr lvl="3" rtl="0">
              <a:spcBef>
                <a:spcPts val="600"/>
              </a:spcBef>
              <a:spcAft>
                <a:spcPts val="0"/>
              </a:spcAft>
              <a:buNone/>
              <a:defRPr>
                <a:solidFill>
                  <a:schemeClr val="lt1"/>
                </a:solidFill>
              </a:defRPr>
            </a:lvl4pPr>
            <a:lvl5pPr lvl="4" rtl="0">
              <a:spcBef>
                <a:spcPts val="600"/>
              </a:spcBef>
              <a:spcAft>
                <a:spcPts val="0"/>
              </a:spcAft>
              <a:buNone/>
              <a:defRPr>
                <a:solidFill>
                  <a:schemeClr val="lt1"/>
                </a:solidFill>
              </a:defRPr>
            </a:lvl5pPr>
            <a:lvl6pPr lvl="5" rtl="0">
              <a:spcBef>
                <a:spcPts val="600"/>
              </a:spcBef>
              <a:spcAft>
                <a:spcPts val="0"/>
              </a:spcAft>
              <a:buNone/>
              <a:defRPr>
                <a:solidFill>
                  <a:schemeClr val="lt1"/>
                </a:solidFill>
              </a:defRPr>
            </a:lvl6pPr>
            <a:lvl7pPr lvl="6" rtl="0">
              <a:spcBef>
                <a:spcPts val="600"/>
              </a:spcBef>
              <a:spcAft>
                <a:spcPts val="0"/>
              </a:spcAft>
              <a:buNone/>
              <a:defRPr>
                <a:solidFill>
                  <a:schemeClr val="lt1"/>
                </a:solidFill>
              </a:defRPr>
            </a:lvl7pPr>
            <a:lvl8pPr lvl="7" rtl="0">
              <a:spcBef>
                <a:spcPts val="600"/>
              </a:spcBef>
              <a:spcAft>
                <a:spcPts val="0"/>
              </a:spcAft>
              <a:buNone/>
              <a:defRPr>
                <a:solidFill>
                  <a:schemeClr val="lt1"/>
                </a:solidFill>
              </a:defRPr>
            </a:lvl8pPr>
            <a:lvl9pPr lvl="8" rtl="0">
              <a:spcBef>
                <a:spcPts val="600"/>
              </a:spcBef>
              <a:spcAft>
                <a:spcPts val="0"/>
              </a:spcAft>
              <a:buNone/>
              <a:defRPr>
                <a:solidFill>
                  <a:schemeClr val="lt1"/>
                </a:solidFill>
              </a:defRPr>
            </a:lvl9pPr>
          </a:lstStyle>
          <a:p/>
        </p:txBody>
      </p:sp>
      <p:sp>
        <p:nvSpPr>
          <p:cNvPr id="722" name="Google Shape;722;p117"/>
          <p:cNvSpPr txBox="1"/>
          <p:nvPr>
            <p:ph idx="4" type="subTitle"/>
          </p:nvPr>
        </p:nvSpPr>
        <p:spPr>
          <a:xfrm>
            <a:off x="0" y="3199950"/>
            <a:ext cx="3228900" cy="983100"/>
          </a:xfrm>
          <a:prstGeom prst="rect">
            <a:avLst/>
          </a:prstGeom>
        </p:spPr>
        <p:txBody>
          <a:bodyPr anchorCtr="0" anchor="ctr" bIns="91425" lIns="91425" spcFirstLastPara="1" rIns="91425" wrap="square" tIns="91425">
            <a:noAutofit/>
          </a:bodyPr>
          <a:lstStyle>
            <a:lvl1pPr lvl="0" rtl="0" algn="r">
              <a:spcBef>
                <a:spcPts val="600"/>
              </a:spcBef>
              <a:spcAft>
                <a:spcPts val="0"/>
              </a:spcAft>
              <a:buNone/>
              <a:defRPr>
                <a:solidFill>
                  <a:schemeClr val="lt1"/>
                </a:solidFill>
              </a:defRPr>
            </a:lvl1pPr>
            <a:lvl2pPr lvl="1" rtl="0" algn="r">
              <a:spcBef>
                <a:spcPts val="600"/>
              </a:spcBef>
              <a:spcAft>
                <a:spcPts val="0"/>
              </a:spcAft>
              <a:buNone/>
              <a:defRPr>
                <a:solidFill>
                  <a:schemeClr val="lt1"/>
                </a:solidFill>
              </a:defRPr>
            </a:lvl2pPr>
            <a:lvl3pPr lvl="2" rtl="0" algn="r">
              <a:spcBef>
                <a:spcPts val="600"/>
              </a:spcBef>
              <a:spcAft>
                <a:spcPts val="0"/>
              </a:spcAft>
              <a:buNone/>
              <a:defRPr>
                <a:solidFill>
                  <a:schemeClr val="lt1"/>
                </a:solidFill>
              </a:defRPr>
            </a:lvl3pPr>
            <a:lvl4pPr lvl="3" rtl="0" algn="r">
              <a:spcBef>
                <a:spcPts val="600"/>
              </a:spcBef>
              <a:spcAft>
                <a:spcPts val="0"/>
              </a:spcAft>
              <a:buNone/>
              <a:defRPr>
                <a:solidFill>
                  <a:schemeClr val="lt1"/>
                </a:solidFill>
              </a:defRPr>
            </a:lvl4pPr>
            <a:lvl5pPr lvl="4" rtl="0" algn="r">
              <a:spcBef>
                <a:spcPts val="600"/>
              </a:spcBef>
              <a:spcAft>
                <a:spcPts val="0"/>
              </a:spcAft>
              <a:buNone/>
              <a:defRPr>
                <a:solidFill>
                  <a:schemeClr val="lt1"/>
                </a:solidFill>
              </a:defRPr>
            </a:lvl5pPr>
            <a:lvl6pPr lvl="5" rtl="0" algn="r">
              <a:spcBef>
                <a:spcPts val="600"/>
              </a:spcBef>
              <a:spcAft>
                <a:spcPts val="0"/>
              </a:spcAft>
              <a:buNone/>
              <a:defRPr>
                <a:solidFill>
                  <a:schemeClr val="lt1"/>
                </a:solidFill>
              </a:defRPr>
            </a:lvl6pPr>
            <a:lvl7pPr lvl="6" rtl="0" algn="r">
              <a:spcBef>
                <a:spcPts val="600"/>
              </a:spcBef>
              <a:spcAft>
                <a:spcPts val="0"/>
              </a:spcAft>
              <a:buNone/>
              <a:defRPr>
                <a:solidFill>
                  <a:schemeClr val="lt1"/>
                </a:solidFill>
              </a:defRPr>
            </a:lvl7pPr>
            <a:lvl8pPr lvl="7" rtl="0" algn="r">
              <a:spcBef>
                <a:spcPts val="600"/>
              </a:spcBef>
              <a:spcAft>
                <a:spcPts val="0"/>
              </a:spcAft>
              <a:buNone/>
              <a:defRPr>
                <a:solidFill>
                  <a:schemeClr val="lt1"/>
                </a:solidFill>
              </a:defRPr>
            </a:lvl8pPr>
            <a:lvl9pPr lvl="8" rtl="0" algn="r">
              <a:spcBef>
                <a:spcPts val="600"/>
              </a:spcBef>
              <a:spcAft>
                <a:spcPts val="0"/>
              </a:spcAft>
              <a:buNone/>
              <a:defRPr>
                <a:solidFill>
                  <a:schemeClr val="lt1"/>
                </a:solidFill>
              </a:defRPr>
            </a:lvl9pPr>
          </a:lstStyle>
          <a:p/>
        </p:txBody>
      </p:sp>
      <p:sp>
        <p:nvSpPr>
          <p:cNvPr id="723" name="Google Shape;723;p11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724" name="Google Shape;724;p117"/>
          <p:cNvSpPr txBox="1"/>
          <p:nvPr>
            <p:ph idx="5" type="subTitle"/>
          </p:nvPr>
        </p:nvSpPr>
        <p:spPr>
          <a:xfrm>
            <a:off x="0" y="929775"/>
            <a:ext cx="91440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725" name="Google Shape;725;p117"/>
          <p:cNvSpPr txBox="1"/>
          <p:nvPr>
            <p:ph idx="12" type="sldNum"/>
          </p:nvPr>
        </p:nvSpPr>
        <p:spPr>
          <a:xfrm>
            <a:off x="2911000" y="4733950"/>
            <a:ext cx="3333600" cy="393600"/>
          </a:xfrm>
          <a:prstGeom prst="rect">
            <a:avLst/>
          </a:prstGeom>
          <a:noFill/>
          <a:ln>
            <a:noFill/>
          </a:ln>
        </p:spPr>
        <p:txBody>
          <a:bodyPr anchorCtr="0" anchor="ctr" bIns="91425" lIns="91425" spcFirstLastPara="1" rIns="91425" wrap="square" tIns="91425">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1_1_1_1_2">
    <p:spTree>
      <p:nvGrpSpPr>
        <p:cNvPr id="726" name="Shape 726"/>
        <p:cNvGrpSpPr/>
        <p:nvPr/>
      </p:nvGrpSpPr>
      <p:grpSpPr>
        <a:xfrm>
          <a:off x="0" y="0"/>
          <a:ext cx="0" cy="0"/>
          <a:chOff x="0" y="0"/>
          <a:chExt cx="0" cy="0"/>
        </a:xfrm>
      </p:grpSpPr>
      <p:sp>
        <p:nvSpPr>
          <p:cNvPr id="727" name="Google Shape;727;p118"/>
          <p:cNvSpPr txBox="1"/>
          <p:nvPr>
            <p:ph idx="1" type="subTitle"/>
          </p:nvPr>
        </p:nvSpPr>
        <p:spPr>
          <a:xfrm>
            <a:off x="826650" y="2872256"/>
            <a:ext cx="2260800" cy="664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728" name="Google Shape;728;p118"/>
          <p:cNvSpPr txBox="1"/>
          <p:nvPr>
            <p:ph idx="2" type="subTitle"/>
          </p:nvPr>
        </p:nvSpPr>
        <p:spPr>
          <a:xfrm>
            <a:off x="826650" y="3536456"/>
            <a:ext cx="22608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0"/>
              </a:spcBef>
              <a:spcAft>
                <a:spcPts val="0"/>
              </a:spcAft>
              <a:buNone/>
              <a:defRPr sz="1200"/>
            </a:lvl2pPr>
            <a:lvl3pPr lvl="2" rtl="0" algn="ctr">
              <a:lnSpc>
                <a:spcPct val="100000"/>
              </a:lnSpc>
              <a:spcBef>
                <a:spcPts val="0"/>
              </a:spcBef>
              <a:spcAft>
                <a:spcPts val="0"/>
              </a:spcAft>
              <a:buNone/>
              <a:defRPr sz="1200"/>
            </a:lvl3pPr>
            <a:lvl4pPr lvl="3" rtl="0" algn="ctr">
              <a:lnSpc>
                <a:spcPct val="100000"/>
              </a:lnSpc>
              <a:spcBef>
                <a:spcPts val="0"/>
              </a:spcBef>
              <a:spcAft>
                <a:spcPts val="0"/>
              </a:spcAft>
              <a:buNone/>
              <a:defRPr sz="1200"/>
            </a:lvl4pPr>
            <a:lvl5pPr lvl="4" rtl="0" algn="ctr">
              <a:lnSpc>
                <a:spcPct val="100000"/>
              </a:lnSpc>
              <a:spcBef>
                <a:spcPts val="0"/>
              </a:spcBef>
              <a:spcAft>
                <a:spcPts val="0"/>
              </a:spcAft>
              <a:buNone/>
              <a:defRPr sz="1200"/>
            </a:lvl5pPr>
            <a:lvl6pPr lvl="5" rtl="0" algn="ctr">
              <a:lnSpc>
                <a:spcPct val="100000"/>
              </a:lnSpc>
              <a:spcBef>
                <a:spcPts val="0"/>
              </a:spcBef>
              <a:spcAft>
                <a:spcPts val="0"/>
              </a:spcAft>
              <a:buNone/>
              <a:defRPr sz="1200"/>
            </a:lvl6pPr>
            <a:lvl7pPr lvl="6" rtl="0" algn="ctr">
              <a:lnSpc>
                <a:spcPct val="100000"/>
              </a:lnSpc>
              <a:spcBef>
                <a:spcPts val="0"/>
              </a:spcBef>
              <a:spcAft>
                <a:spcPts val="0"/>
              </a:spcAft>
              <a:buNone/>
              <a:defRPr sz="1200"/>
            </a:lvl7pPr>
            <a:lvl8pPr lvl="7" rtl="0" algn="ctr">
              <a:lnSpc>
                <a:spcPct val="100000"/>
              </a:lnSpc>
              <a:spcBef>
                <a:spcPts val="0"/>
              </a:spcBef>
              <a:spcAft>
                <a:spcPts val="0"/>
              </a:spcAft>
              <a:buNone/>
              <a:defRPr sz="1200"/>
            </a:lvl8pPr>
            <a:lvl9pPr lvl="8" rtl="0" algn="ctr">
              <a:lnSpc>
                <a:spcPct val="100000"/>
              </a:lnSpc>
              <a:spcBef>
                <a:spcPts val="0"/>
              </a:spcBef>
              <a:spcAft>
                <a:spcPts val="0"/>
              </a:spcAft>
              <a:buNone/>
              <a:defRPr sz="1200"/>
            </a:lvl9pPr>
          </a:lstStyle>
          <a:p/>
        </p:txBody>
      </p:sp>
      <p:sp>
        <p:nvSpPr>
          <p:cNvPr id="729" name="Google Shape;729;p118"/>
          <p:cNvSpPr txBox="1"/>
          <p:nvPr>
            <p:ph idx="3" type="subTitle"/>
          </p:nvPr>
        </p:nvSpPr>
        <p:spPr>
          <a:xfrm>
            <a:off x="3441600" y="3536456"/>
            <a:ext cx="22608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0"/>
              </a:spcBef>
              <a:spcAft>
                <a:spcPts val="0"/>
              </a:spcAft>
              <a:buNone/>
              <a:defRPr sz="1200"/>
            </a:lvl2pPr>
            <a:lvl3pPr lvl="2" rtl="0" algn="ctr">
              <a:lnSpc>
                <a:spcPct val="100000"/>
              </a:lnSpc>
              <a:spcBef>
                <a:spcPts val="0"/>
              </a:spcBef>
              <a:spcAft>
                <a:spcPts val="0"/>
              </a:spcAft>
              <a:buNone/>
              <a:defRPr sz="1200"/>
            </a:lvl3pPr>
            <a:lvl4pPr lvl="3" rtl="0" algn="ctr">
              <a:lnSpc>
                <a:spcPct val="100000"/>
              </a:lnSpc>
              <a:spcBef>
                <a:spcPts val="0"/>
              </a:spcBef>
              <a:spcAft>
                <a:spcPts val="0"/>
              </a:spcAft>
              <a:buNone/>
              <a:defRPr sz="1200"/>
            </a:lvl4pPr>
            <a:lvl5pPr lvl="4" rtl="0" algn="ctr">
              <a:lnSpc>
                <a:spcPct val="100000"/>
              </a:lnSpc>
              <a:spcBef>
                <a:spcPts val="0"/>
              </a:spcBef>
              <a:spcAft>
                <a:spcPts val="0"/>
              </a:spcAft>
              <a:buNone/>
              <a:defRPr sz="1200"/>
            </a:lvl5pPr>
            <a:lvl6pPr lvl="5" rtl="0" algn="ctr">
              <a:lnSpc>
                <a:spcPct val="100000"/>
              </a:lnSpc>
              <a:spcBef>
                <a:spcPts val="0"/>
              </a:spcBef>
              <a:spcAft>
                <a:spcPts val="0"/>
              </a:spcAft>
              <a:buNone/>
              <a:defRPr sz="1200"/>
            </a:lvl6pPr>
            <a:lvl7pPr lvl="6" rtl="0" algn="ctr">
              <a:lnSpc>
                <a:spcPct val="100000"/>
              </a:lnSpc>
              <a:spcBef>
                <a:spcPts val="0"/>
              </a:spcBef>
              <a:spcAft>
                <a:spcPts val="0"/>
              </a:spcAft>
              <a:buNone/>
              <a:defRPr sz="1200"/>
            </a:lvl7pPr>
            <a:lvl8pPr lvl="7" rtl="0" algn="ctr">
              <a:lnSpc>
                <a:spcPct val="100000"/>
              </a:lnSpc>
              <a:spcBef>
                <a:spcPts val="0"/>
              </a:spcBef>
              <a:spcAft>
                <a:spcPts val="0"/>
              </a:spcAft>
              <a:buNone/>
              <a:defRPr sz="1200"/>
            </a:lvl8pPr>
            <a:lvl9pPr lvl="8" rtl="0" algn="ctr">
              <a:lnSpc>
                <a:spcPct val="100000"/>
              </a:lnSpc>
              <a:spcBef>
                <a:spcPts val="0"/>
              </a:spcBef>
              <a:spcAft>
                <a:spcPts val="0"/>
              </a:spcAft>
              <a:buNone/>
              <a:defRPr sz="1200"/>
            </a:lvl9pPr>
          </a:lstStyle>
          <a:p/>
        </p:txBody>
      </p:sp>
      <p:sp>
        <p:nvSpPr>
          <p:cNvPr id="730" name="Google Shape;730;p118"/>
          <p:cNvSpPr txBox="1"/>
          <p:nvPr>
            <p:ph idx="4" type="subTitle"/>
          </p:nvPr>
        </p:nvSpPr>
        <p:spPr>
          <a:xfrm>
            <a:off x="3441600" y="2872256"/>
            <a:ext cx="2260800" cy="664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731" name="Google Shape;731;p118"/>
          <p:cNvSpPr txBox="1"/>
          <p:nvPr>
            <p:ph idx="5" type="subTitle"/>
          </p:nvPr>
        </p:nvSpPr>
        <p:spPr>
          <a:xfrm>
            <a:off x="6056550" y="3536456"/>
            <a:ext cx="22608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0"/>
              </a:spcBef>
              <a:spcAft>
                <a:spcPts val="0"/>
              </a:spcAft>
              <a:buNone/>
              <a:defRPr sz="1200"/>
            </a:lvl2pPr>
            <a:lvl3pPr lvl="2" rtl="0" algn="ctr">
              <a:lnSpc>
                <a:spcPct val="100000"/>
              </a:lnSpc>
              <a:spcBef>
                <a:spcPts val="0"/>
              </a:spcBef>
              <a:spcAft>
                <a:spcPts val="0"/>
              </a:spcAft>
              <a:buNone/>
              <a:defRPr sz="1200"/>
            </a:lvl3pPr>
            <a:lvl4pPr lvl="3" rtl="0" algn="ctr">
              <a:lnSpc>
                <a:spcPct val="100000"/>
              </a:lnSpc>
              <a:spcBef>
                <a:spcPts val="0"/>
              </a:spcBef>
              <a:spcAft>
                <a:spcPts val="0"/>
              </a:spcAft>
              <a:buNone/>
              <a:defRPr sz="1200"/>
            </a:lvl4pPr>
            <a:lvl5pPr lvl="4" rtl="0" algn="ctr">
              <a:lnSpc>
                <a:spcPct val="100000"/>
              </a:lnSpc>
              <a:spcBef>
                <a:spcPts val="0"/>
              </a:spcBef>
              <a:spcAft>
                <a:spcPts val="0"/>
              </a:spcAft>
              <a:buNone/>
              <a:defRPr sz="1200"/>
            </a:lvl5pPr>
            <a:lvl6pPr lvl="5" rtl="0" algn="ctr">
              <a:lnSpc>
                <a:spcPct val="100000"/>
              </a:lnSpc>
              <a:spcBef>
                <a:spcPts val="0"/>
              </a:spcBef>
              <a:spcAft>
                <a:spcPts val="0"/>
              </a:spcAft>
              <a:buNone/>
              <a:defRPr sz="1200"/>
            </a:lvl6pPr>
            <a:lvl7pPr lvl="6" rtl="0" algn="ctr">
              <a:lnSpc>
                <a:spcPct val="100000"/>
              </a:lnSpc>
              <a:spcBef>
                <a:spcPts val="0"/>
              </a:spcBef>
              <a:spcAft>
                <a:spcPts val="0"/>
              </a:spcAft>
              <a:buNone/>
              <a:defRPr sz="1200"/>
            </a:lvl7pPr>
            <a:lvl8pPr lvl="7" rtl="0" algn="ctr">
              <a:lnSpc>
                <a:spcPct val="100000"/>
              </a:lnSpc>
              <a:spcBef>
                <a:spcPts val="0"/>
              </a:spcBef>
              <a:spcAft>
                <a:spcPts val="0"/>
              </a:spcAft>
              <a:buNone/>
              <a:defRPr sz="1200"/>
            </a:lvl8pPr>
            <a:lvl9pPr lvl="8" rtl="0" algn="ctr">
              <a:lnSpc>
                <a:spcPct val="100000"/>
              </a:lnSpc>
              <a:spcBef>
                <a:spcPts val="0"/>
              </a:spcBef>
              <a:spcAft>
                <a:spcPts val="0"/>
              </a:spcAft>
              <a:buNone/>
              <a:defRPr sz="1200"/>
            </a:lvl9pPr>
          </a:lstStyle>
          <a:p/>
        </p:txBody>
      </p:sp>
      <p:sp>
        <p:nvSpPr>
          <p:cNvPr id="732" name="Google Shape;732;p118"/>
          <p:cNvSpPr txBox="1"/>
          <p:nvPr>
            <p:ph idx="6" type="subTitle"/>
          </p:nvPr>
        </p:nvSpPr>
        <p:spPr>
          <a:xfrm>
            <a:off x="6056550" y="2872256"/>
            <a:ext cx="2260800" cy="664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733" name="Google Shape;733;p11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734" name="Google Shape;734;p118"/>
          <p:cNvSpPr txBox="1"/>
          <p:nvPr>
            <p:ph idx="7" type="subTitle"/>
          </p:nvPr>
        </p:nvSpPr>
        <p:spPr>
          <a:xfrm>
            <a:off x="0" y="929775"/>
            <a:ext cx="91440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735" name="Google Shape;735;p118"/>
          <p:cNvSpPr txBox="1"/>
          <p:nvPr>
            <p:ph idx="12" type="sldNum"/>
          </p:nvPr>
        </p:nvSpPr>
        <p:spPr>
          <a:xfrm>
            <a:off x="2911000" y="4733950"/>
            <a:ext cx="3333600" cy="393600"/>
          </a:xfrm>
          <a:prstGeom prst="rect">
            <a:avLst/>
          </a:prstGeom>
          <a:noFill/>
          <a:ln>
            <a:noFill/>
          </a:ln>
        </p:spPr>
        <p:txBody>
          <a:bodyPr anchorCtr="0" anchor="ctr" bIns="91425" lIns="91425" spcFirstLastPara="1" rIns="91425" wrap="square" tIns="91425">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rows">
  <p:cSld name="CUSTOM_1_1_1_1_1_2">
    <p:spTree>
      <p:nvGrpSpPr>
        <p:cNvPr id="736" name="Shape 736"/>
        <p:cNvGrpSpPr/>
        <p:nvPr/>
      </p:nvGrpSpPr>
      <p:grpSpPr>
        <a:xfrm>
          <a:off x="0" y="0"/>
          <a:ext cx="0" cy="0"/>
          <a:chOff x="0" y="0"/>
          <a:chExt cx="0" cy="0"/>
        </a:xfrm>
      </p:grpSpPr>
      <p:sp>
        <p:nvSpPr>
          <p:cNvPr id="737" name="Google Shape;737;p119"/>
          <p:cNvSpPr txBox="1"/>
          <p:nvPr>
            <p:ph idx="1" type="subTitle"/>
          </p:nvPr>
        </p:nvSpPr>
        <p:spPr>
          <a:xfrm>
            <a:off x="2108850" y="1654442"/>
            <a:ext cx="6208800" cy="328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738" name="Google Shape;738;p119"/>
          <p:cNvSpPr txBox="1"/>
          <p:nvPr>
            <p:ph idx="2" type="subTitle"/>
          </p:nvPr>
        </p:nvSpPr>
        <p:spPr>
          <a:xfrm>
            <a:off x="2108850" y="1866086"/>
            <a:ext cx="6208800" cy="25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p:txBody>
      </p:sp>
      <p:sp>
        <p:nvSpPr>
          <p:cNvPr id="739" name="Google Shape;739;p119"/>
          <p:cNvSpPr txBox="1"/>
          <p:nvPr>
            <p:ph idx="3" type="subTitle"/>
          </p:nvPr>
        </p:nvSpPr>
        <p:spPr>
          <a:xfrm>
            <a:off x="2108850" y="2670339"/>
            <a:ext cx="6208800" cy="328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740" name="Google Shape;740;p119"/>
          <p:cNvSpPr txBox="1"/>
          <p:nvPr>
            <p:ph idx="4" type="subTitle"/>
          </p:nvPr>
        </p:nvSpPr>
        <p:spPr>
          <a:xfrm>
            <a:off x="2108850" y="2881983"/>
            <a:ext cx="6208800" cy="25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p:txBody>
      </p:sp>
      <p:sp>
        <p:nvSpPr>
          <p:cNvPr id="741" name="Google Shape;741;p119"/>
          <p:cNvSpPr txBox="1"/>
          <p:nvPr>
            <p:ph idx="5" type="subTitle"/>
          </p:nvPr>
        </p:nvSpPr>
        <p:spPr>
          <a:xfrm>
            <a:off x="2108850" y="3727323"/>
            <a:ext cx="6208800" cy="328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742" name="Google Shape;742;p119"/>
          <p:cNvSpPr txBox="1"/>
          <p:nvPr>
            <p:ph idx="6" type="subTitle"/>
          </p:nvPr>
        </p:nvSpPr>
        <p:spPr>
          <a:xfrm>
            <a:off x="2108850" y="3938967"/>
            <a:ext cx="6208800" cy="25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p:txBody>
      </p:sp>
      <p:sp>
        <p:nvSpPr>
          <p:cNvPr id="743" name="Google Shape;743;p11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744" name="Google Shape;744;p119"/>
          <p:cNvSpPr txBox="1"/>
          <p:nvPr>
            <p:ph idx="7" type="subTitle"/>
          </p:nvPr>
        </p:nvSpPr>
        <p:spPr>
          <a:xfrm>
            <a:off x="0" y="929775"/>
            <a:ext cx="91440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745" name="Google Shape;745;p119"/>
          <p:cNvSpPr txBox="1"/>
          <p:nvPr>
            <p:ph idx="12" type="sldNum"/>
          </p:nvPr>
        </p:nvSpPr>
        <p:spPr>
          <a:xfrm>
            <a:off x="2911000" y="4733950"/>
            <a:ext cx="3333600" cy="393600"/>
          </a:xfrm>
          <a:prstGeom prst="rect">
            <a:avLst/>
          </a:prstGeom>
          <a:noFill/>
          <a:ln>
            <a:noFill/>
          </a:ln>
        </p:spPr>
        <p:txBody>
          <a:bodyPr anchorCtr="0" anchor="ctr" bIns="91425" lIns="91425" spcFirstLastPara="1" rIns="91425" wrap="square" tIns="91425">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step">
  <p:cSld name="CUSTOM_1_1_1_1_1_1_2">
    <p:spTree>
      <p:nvGrpSpPr>
        <p:cNvPr id="746" name="Shape 746"/>
        <p:cNvGrpSpPr/>
        <p:nvPr/>
      </p:nvGrpSpPr>
      <p:grpSpPr>
        <a:xfrm>
          <a:off x="0" y="0"/>
          <a:ext cx="0" cy="0"/>
          <a:chOff x="0" y="0"/>
          <a:chExt cx="0" cy="0"/>
        </a:xfrm>
      </p:grpSpPr>
      <p:sp>
        <p:nvSpPr>
          <p:cNvPr id="747" name="Google Shape;747;p120"/>
          <p:cNvSpPr txBox="1"/>
          <p:nvPr>
            <p:ph idx="1" type="body"/>
          </p:nvPr>
        </p:nvSpPr>
        <p:spPr>
          <a:xfrm>
            <a:off x="851875" y="1645944"/>
            <a:ext cx="7490700" cy="4491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748" name="Google Shape;748;p120"/>
          <p:cNvSpPr txBox="1"/>
          <p:nvPr>
            <p:ph idx="2" type="subTitle"/>
          </p:nvPr>
        </p:nvSpPr>
        <p:spPr>
          <a:xfrm>
            <a:off x="0" y="1729475"/>
            <a:ext cx="4103100" cy="2059800"/>
          </a:xfrm>
          <a:prstGeom prst="rect">
            <a:avLst/>
          </a:prstGeom>
        </p:spPr>
        <p:txBody>
          <a:bodyPr anchorCtr="0" anchor="ctr" bIns="91425" lIns="91425" spcFirstLastPara="1" rIns="91425" wrap="square" tIns="91425">
            <a:noAutofit/>
          </a:bodyPr>
          <a:lstStyle>
            <a:lvl1pPr lvl="0" rtl="0" algn="ctr">
              <a:spcBef>
                <a:spcPts val="600"/>
              </a:spcBef>
              <a:spcAft>
                <a:spcPts val="0"/>
              </a:spcAft>
              <a:buNone/>
              <a:defRPr>
                <a:solidFill>
                  <a:schemeClr val="lt1"/>
                </a:solidFill>
              </a:defRPr>
            </a:lvl1pPr>
            <a:lvl2pPr lvl="1" rtl="0" algn="ctr">
              <a:spcBef>
                <a:spcPts val="600"/>
              </a:spcBef>
              <a:spcAft>
                <a:spcPts val="0"/>
              </a:spcAft>
              <a:buNone/>
              <a:defRPr>
                <a:solidFill>
                  <a:schemeClr val="lt1"/>
                </a:solidFill>
              </a:defRPr>
            </a:lvl2pPr>
            <a:lvl3pPr lvl="2" rtl="0" algn="ctr">
              <a:spcBef>
                <a:spcPts val="600"/>
              </a:spcBef>
              <a:spcAft>
                <a:spcPts val="0"/>
              </a:spcAft>
              <a:buNone/>
              <a:defRPr>
                <a:solidFill>
                  <a:schemeClr val="lt1"/>
                </a:solidFill>
              </a:defRPr>
            </a:lvl3pPr>
            <a:lvl4pPr lvl="3" rtl="0" algn="ctr">
              <a:spcBef>
                <a:spcPts val="600"/>
              </a:spcBef>
              <a:spcAft>
                <a:spcPts val="0"/>
              </a:spcAft>
              <a:buNone/>
              <a:defRPr>
                <a:solidFill>
                  <a:schemeClr val="lt1"/>
                </a:solidFill>
              </a:defRPr>
            </a:lvl4pPr>
            <a:lvl5pPr lvl="4" rtl="0" algn="ctr">
              <a:spcBef>
                <a:spcPts val="600"/>
              </a:spcBef>
              <a:spcAft>
                <a:spcPts val="0"/>
              </a:spcAft>
              <a:buNone/>
              <a:defRPr>
                <a:solidFill>
                  <a:schemeClr val="lt1"/>
                </a:solidFill>
              </a:defRPr>
            </a:lvl5pPr>
            <a:lvl6pPr lvl="5" rtl="0" algn="ctr">
              <a:spcBef>
                <a:spcPts val="600"/>
              </a:spcBef>
              <a:spcAft>
                <a:spcPts val="0"/>
              </a:spcAft>
              <a:buNone/>
              <a:defRPr>
                <a:solidFill>
                  <a:schemeClr val="lt1"/>
                </a:solidFill>
              </a:defRPr>
            </a:lvl6pPr>
            <a:lvl7pPr lvl="6" rtl="0" algn="ctr">
              <a:spcBef>
                <a:spcPts val="600"/>
              </a:spcBef>
              <a:spcAft>
                <a:spcPts val="0"/>
              </a:spcAft>
              <a:buNone/>
              <a:defRPr>
                <a:solidFill>
                  <a:schemeClr val="lt1"/>
                </a:solidFill>
              </a:defRPr>
            </a:lvl7pPr>
            <a:lvl8pPr lvl="7" rtl="0" algn="ctr">
              <a:spcBef>
                <a:spcPts val="600"/>
              </a:spcBef>
              <a:spcAft>
                <a:spcPts val="0"/>
              </a:spcAft>
              <a:buNone/>
              <a:defRPr>
                <a:solidFill>
                  <a:schemeClr val="lt1"/>
                </a:solidFill>
              </a:defRPr>
            </a:lvl8pPr>
            <a:lvl9pPr lvl="8" rtl="0" algn="ctr">
              <a:spcBef>
                <a:spcPts val="600"/>
              </a:spcBef>
              <a:spcAft>
                <a:spcPts val="0"/>
              </a:spcAft>
              <a:buNone/>
              <a:defRPr>
                <a:solidFill>
                  <a:schemeClr val="lt1"/>
                </a:solidFill>
              </a:defRPr>
            </a:lvl9pPr>
          </a:lstStyle>
          <a:p/>
        </p:txBody>
      </p:sp>
      <p:sp>
        <p:nvSpPr>
          <p:cNvPr id="749" name="Google Shape;749;p120"/>
          <p:cNvSpPr txBox="1"/>
          <p:nvPr>
            <p:ph idx="3" type="subTitle"/>
          </p:nvPr>
        </p:nvSpPr>
        <p:spPr>
          <a:xfrm>
            <a:off x="5208050" y="1729475"/>
            <a:ext cx="3936000" cy="2059800"/>
          </a:xfrm>
          <a:prstGeom prst="rect">
            <a:avLst/>
          </a:prstGeom>
        </p:spPr>
        <p:txBody>
          <a:bodyPr anchorCtr="0" anchor="ctr" bIns="91425" lIns="91425" spcFirstLastPara="1" rIns="91425" wrap="square" tIns="91425">
            <a:noAutofit/>
          </a:bodyPr>
          <a:lstStyle>
            <a:lvl1pPr lvl="0" rtl="0" algn="ctr">
              <a:spcBef>
                <a:spcPts val="600"/>
              </a:spcBef>
              <a:spcAft>
                <a:spcPts val="0"/>
              </a:spcAft>
              <a:buNone/>
              <a:defRPr>
                <a:solidFill>
                  <a:schemeClr val="lt1"/>
                </a:solidFill>
              </a:defRPr>
            </a:lvl1pPr>
            <a:lvl2pPr lvl="1" rtl="0" algn="ctr">
              <a:spcBef>
                <a:spcPts val="600"/>
              </a:spcBef>
              <a:spcAft>
                <a:spcPts val="0"/>
              </a:spcAft>
              <a:buNone/>
              <a:defRPr>
                <a:solidFill>
                  <a:schemeClr val="lt1"/>
                </a:solidFill>
              </a:defRPr>
            </a:lvl2pPr>
            <a:lvl3pPr lvl="2" rtl="0" algn="ctr">
              <a:spcBef>
                <a:spcPts val="600"/>
              </a:spcBef>
              <a:spcAft>
                <a:spcPts val="0"/>
              </a:spcAft>
              <a:buNone/>
              <a:defRPr>
                <a:solidFill>
                  <a:schemeClr val="lt1"/>
                </a:solidFill>
              </a:defRPr>
            </a:lvl3pPr>
            <a:lvl4pPr lvl="3" rtl="0" algn="ctr">
              <a:spcBef>
                <a:spcPts val="600"/>
              </a:spcBef>
              <a:spcAft>
                <a:spcPts val="0"/>
              </a:spcAft>
              <a:buNone/>
              <a:defRPr>
                <a:solidFill>
                  <a:schemeClr val="lt1"/>
                </a:solidFill>
              </a:defRPr>
            </a:lvl4pPr>
            <a:lvl5pPr lvl="4" rtl="0" algn="ctr">
              <a:spcBef>
                <a:spcPts val="600"/>
              </a:spcBef>
              <a:spcAft>
                <a:spcPts val="0"/>
              </a:spcAft>
              <a:buNone/>
              <a:defRPr>
                <a:solidFill>
                  <a:schemeClr val="lt1"/>
                </a:solidFill>
              </a:defRPr>
            </a:lvl5pPr>
            <a:lvl6pPr lvl="5" rtl="0" algn="ctr">
              <a:spcBef>
                <a:spcPts val="600"/>
              </a:spcBef>
              <a:spcAft>
                <a:spcPts val="0"/>
              </a:spcAft>
              <a:buNone/>
              <a:defRPr>
                <a:solidFill>
                  <a:schemeClr val="lt1"/>
                </a:solidFill>
              </a:defRPr>
            </a:lvl6pPr>
            <a:lvl7pPr lvl="6" rtl="0" algn="ctr">
              <a:spcBef>
                <a:spcPts val="600"/>
              </a:spcBef>
              <a:spcAft>
                <a:spcPts val="0"/>
              </a:spcAft>
              <a:buNone/>
              <a:defRPr>
                <a:solidFill>
                  <a:schemeClr val="lt1"/>
                </a:solidFill>
              </a:defRPr>
            </a:lvl7pPr>
            <a:lvl8pPr lvl="7" rtl="0" algn="ctr">
              <a:spcBef>
                <a:spcPts val="600"/>
              </a:spcBef>
              <a:spcAft>
                <a:spcPts val="0"/>
              </a:spcAft>
              <a:buNone/>
              <a:defRPr>
                <a:solidFill>
                  <a:schemeClr val="lt1"/>
                </a:solidFill>
              </a:defRPr>
            </a:lvl8pPr>
            <a:lvl9pPr lvl="8" rtl="0" algn="ctr">
              <a:spcBef>
                <a:spcPts val="600"/>
              </a:spcBef>
              <a:spcAft>
                <a:spcPts val="0"/>
              </a:spcAft>
              <a:buNone/>
              <a:defRPr>
                <a:solidFill>
                  <a:schemeClr val="lt1"/>
                </a:solidFill>
              </a:defRPr>
            </a:lvl9pPr>
          </a:lstStyle>
          <a:p/>
        </p:txBody>
      </p:sp>
      <p:sp>
        <p:nvSpPr>
          <p:cNvPr id="750" name="Google Shape;750;p12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751" name="Google Shape;751;p120"/>
          <p:cNvSpPr txBox="1"/>
          <p:nvPr>
            <p:ph idx="4" type="subTitle"/>
          </p:nvPr>
        </p:nvSpPr>
        <p:spPr>
          <a:xfrm>
            <a:off x="0" y="929775"/>
            <a:ext cx="91440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752" name="Google Shape;752;p120"/>
          <p:cNvSpPr txBox="1"/>
          <p:nvPr>
            <p:ph idx="12" type="sldNum"/>
          </p:nvPr>
        </p:nvSpPr>
        <p:spPr>
          <a:xfrm>
            <a:off x="2911000" y="4733950"/>
            <a:ext cx="3333600" cy="393600"/>
          </a:xfrm>
          <a:prstGeom prst="rect">
            <a:avLst/>
          </a:prstGeom>
          <a:noFill/>
          <a:ln>
            <a:noFill/>
          </a:ln>
        </p:spPr>
        <p:txBody>
          <a:bodyPr anchorCtr="0" anchor="ctr" bIns="91425" lIns="91425" spcFirstLastPara="1" rIns="91425" wrap="square" tIns="91425">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753" name="Shape 753"/>
        <p:cNvGrpSpPr/>
        <p:nvPr/>
      </p:nvGrpSpPr>
      <p:grpSpPr>
        <a:xfrm>
          <a:off x="0" y="0"/>
          <a:ext cx="0" cy="0"/>
          <a:chOff x="0" y="0"/>
          <a:chExt cx="0" cy="0"/>
        </a:xfrm>
      </p:grpSpPr>
      <p:sp>
        <p:nvSpPr>
          <p:cNvPr id="754" name="Google Shape;754;p1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55" name="Google Shape;755;p1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56" name="Google Shape;756;p1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760" name="Shape 760"/>
        <p:cNvGrpSpPr/>
        <p:nvPr/>
      </p:nvGrpSpPr>
      <p:grpSpPr>
        <a:xfrm>
          <a:off x="0" y="0"/>
          <a:ext cx="0" cy="0"/>
          <a:chOff x="0" y="0"/>
          <a:chExt cx="0" cy="0"/>
        </a:xfrm>
      </p:grpSpPr>
      <p:sp>
        <p:nvSpPr>
          <p:cNvPr id="761" name="Google Shape;761;p123"/>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762" name="Google Shape;762;p123"/>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763" name="Google Shape;763;p123"/>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764" name="Google Shape;764;p123"/>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765" name="Google Shape;765;p12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766" name="Google Shape;766;p12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13"/>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119" name="Google Shape;119;p13"/>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20" name="Google Shape;120;p1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21" name="Google Shape;121;p13"/>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122" name="Google Shape;122;p13"/>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767" name="Shape 767"/>
        <p:cNvGrpSpPr/>
        <p:nvPr/>
      </p:nvGrpSpPr>
      <p:grpSpPr>
        <a:xfrm>
          <a:off x="0" y="0"/>
          <a:ext cx="0" cy="0"/>
          <a:chOff x="0" y="0"/>
          <a:chExt cx="0" cy="0"/>
        </a:xfrm>
      </p:grpSpPr>
      <p:sp>
        <p:nvSpPr>
          <p:cNvPr id="768" name="Google Shape;768;p124"/>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769" name="Google Shape;769;p124"/>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770" name="Google Shape;770;p124"/>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771" name="Google Shape;771;p124"/>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772" name="Google Shape;772;p124"/>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773" name="Google Shape;773;p124"/>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774" name="Google Shape;774;p124"/>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775" name="Google Shape;775;p124"/>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776" name="Google Shape;776;p124"/>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777" name="Google Shape;777;p124"/>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778" name="Google Shape;778;p124"/>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779" name="Google Shape;779;p124"/>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780" name="Google Shape;780;p12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81" name="Google Shape;781;p12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782" name="Shape 782"/>
        <p:cNvGrpSpPr/>
        <p:nvPr/>
      </p:nvGrpSpPr>
      <p:grpSpPr>
        <a:xfrm>
          <a:off x="0" y="0"/>
          <a:ext cx="0" cy="0"/>
          <a:chOff x="0" y="0"/>
          <a:chExt cx="0" cy="0"/>
        </a:xfrm>
      </p:grpSpPr>
      <p:sp>
        <p:nvSpPr>
          <p:cNvPr id="783" name="Google Shape;783;p125"/>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784" name="Google Shape;784;p125"/>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785" name="Google Shape;785;p125"/>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786" name="Google Shape;786;p125"/>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787" name="Google Shape;787;p125"/>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788" name="Google Shape;788;p12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789" name="Shape 789"/>
        <p:cNvGrpSpPr/>
        <p:nvPr/>
      </p:nvGrpSpPr>
      <p:grpSpPr>
        <a:xfrm>
          <a:off x="0" y="0"/>
          <a:ext cx="0" cy="0"/>
          <a:chOff x="0" y="0"/>
          <a:chExt cx="0" cy="0"/>
        </a:xfrm>
      </p:grpSpPr>
      <p:sp>
        <p:nvSpPr>
          <p:cNvPr id="790" name="Google Shape;790;p126"/>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791" name="Google Shape;791;p12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792" name="Google Shape;792;p126"/>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793" name="Google Shape;793;p126"/>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794" name="Google Shape;794;p126"/>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795" name="Google Shape;795;p126"/>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796" name="Google Shape;796;p126"/>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797" name="Google Shape;797;p126"/>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798" name="Google Shape;798;p126"/>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799" name="Google Shape;799;p126"/>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800" name="Google Shape;800;p126"/>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801" name="Google Shape;801;p126"/>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802" name="Google Shape;802;p126"/>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803" name="Google Shape;803;p12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04" name="Google Shape;804;p12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805" name="Shape 805"/>
        <p:cNvGrpSpPr/>
        <p:nvPr/>
      </p:nvGrpSpPr>
      <p:grpSpPr>
        <a:xfrm>
          <a:off x="0" y="0"/>
          <a:ext cx="0" cy="0"/>
          <a:chOff x="0" y="0"/>
          <a:chExt cx="0" cy="0"/>
        </a:xfrm>
      </p:grpSpPr>
      <p:sp>
        <p:nvSpPr>
          <p:cNvPr id="806" name="Google Shape;806;p12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807" name="Google Shape;807;p127"/>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808" name="Google Shape;808;p127"/>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809" name="Google Shape;809;p12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10" name="Google Shape;810;p127"/>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811" name="Google Shape;811;p127"/>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812" name="Google Shape;812;p127"/>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813" name="Google Shape;813;p127"/>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814" name="Shape 814"/>
        <p:cNvGrpSpPr/>
        <p:nvPr/>
      </p:nvGrpSpPr>
      <p:grpSpPr>
        <a:xfrm>
          <a:off x="0" y="0"/>
          <a:ext cx="0" cy="0"/>
          <a:chOff x="0" y="0"/>
          <a:chExt cx="0" cy="0"/>
        </a:xfrm>
      </p:grpSpPr>
      <p:sp>
        <p:nvSpPr>
          <p:cNvPr id="815" name="Google Shape;815;p12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816" name="Google Shape;816;p128"/>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817" name="Google Shape;817;p128"/>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818" name="Google Shape;818;p12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19" name="Google Shape;819;p128"/>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820" name="Google Shape;820;p128"/>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821" name="Google Shape;821;p128"/>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822" name="Google Shape;822;p128"/>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823" name="Google Shape;823;p128"/>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824" name="Google Shape;824;p128"/>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825" name="Google Shape;825;p128"/>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826" name="Google Shape;826;p128"/>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827" name="Google Shape;827;p128"/>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828" name="Google Shape;828;p128"/>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829" name="Google Shape;829;p128"/>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830" name="Shape 830"/>
        <p:cNvGrpSpPr/>
        <p:nvPr/>
      </p:nvGrpSpPr>
      <p:grpSpPr>
        <a:xfrm>
          <a:off x="0" y="0"/>
          <a:ext cx="0" cy="0"/>
          <a:chOff x="0" y="0"/>
          <a:chExt cx="0" cy="0"/>
        </a:xfrm>
      </p:grpSpPr>
      <p:sp>
        <p:nvSpPr>
          <p:cNvPr id="831" name="Google Shape;831;p129"/>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832" name="Google Shape;832;p12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833" name="Google Shape;833;p12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34" name="Google Shape;834;p12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835" name="Google Shape;835;p129"/>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836" name="Google Shape;836;p12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837" name="Shape 837"/>
        <p:cNvGrpSpPr/>
        <p:nvPr/>
      </p:nvGrpSpPr>
      <p:grpSpPr>
        <a:xfrm>
          <a:off x="0" y="0"/>
          <a:ext cx="0" cy="0"/>
          <a:chOff x="0" y="0"/>
          <a:chExt cx="0" cy="0"/>
        </a:xfrm>
      </p:grpSpPr>
      <p:sp>
        <p:nvSpPr>
          <p:cNvPr id="838" name="Google Shape;838;p130"/>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839" name="Google Shape;839;p13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40" name="Google Shape;840;p13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841" name="Google Shape;841;p13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42" name="Google Shape;842;p13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843" name="Google Shape;843;p13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844" name="Google Shape;844;p130"/>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845" name="Google Shape;845;p130"/>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846" name="Shape 846"/>
        <p:cNvGrpSpPr/>
        <p:nvPr/>
      </p:nvGrpSpPr>
      <p:grpSpPr>
        <a:xfrm>
          <a:off x="0" y="0"/>
          <a:ext cx="0" cy="0"/>
          <a:chOff x="0" y="0"/>
          <a:chExt cx="0" cy="0"/>
        </a:xfrm>
      </p:grpSpPr>
      <p:sp>
        <p:nvSpPr>
          <p:cNvPr id="847" name="Google Shape;847;p131"/>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848" name="Google Shape;848;p13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49" name="Google Shape;849;p13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850" name="Google Shape;850;p13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51" name="Google Shape;851;p13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852" name="Google Shape;852;p131"/>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853" name="Google Shape;853;p131"/>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854" name="Google Shape;854;p131"/>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855" name="Shape 855"/>
        <p:cNvGrpSpPr/>
        <p:nvPr/>
      </p:nvGrpSpPr>
      <p:grpSpPr>
        <a:xfrm>
          <a:off x="0" y="0"/>
          <a:ext cx="0" cy="0"/>
          <a:chOff x="0" y="0"/>
          <a:chExt cx="0" cy="0"/>
        </a:xfrm>
      </p:grpSpPr>
      <p:sp>
        <p:nvSpPr>
          <p:cNvPr id="856" name="Google Shape;856;p132"/>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857" name="Google Shape;857;p13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58" name="Google Shape;858;p13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59" name="Google Shape;859;p132"/>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860" name="Google Shape;860;p132"/>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861" name="Google Shape;861;p13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cxnSp>
        <p:nvCxnSpPr>
          <p:cNvPr id="862" name="Google Shape;862;p132"/>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863" name="Shape 863"/>
        <p:cNvGrpSpPr/>
        <p:nvPr/>
      </p:nvGrpSpPr>
      <p:grpSpPr>
        <a:xfrm>
          <a:off x="0" y="0"/>
          <a:ext cx="0" cy="0"/>
          <a:chOff x="0" y="0"/>
          <a:chExt cx="0" cy="0"/>
        </a:xfrm>
      </p:grpSpPr>
      <p:sp>
        <p:nvSpPr>
          <p:cNvPr id="864" name="Google Shape;864;p133"/>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865" name="Google Shape;865;p13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866" name="Google Shape;866;p133"/>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867" name="Google Shape;867;p133"/>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868" name="Google Shape;868;p13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69" name="Google Shape;869;p13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123" name="Shape 123"/>
        <p:cNvGrpSpPr/>
        <p:nvPr/>
      </p:nvGrpSpPr>
      <p:grpSpPr>
        <a:xfrm>
          <a:off x="0" y="0"/>
          <a:ext cx="0" cy="0"/>
          <a:chOff x="0" y="0"/>
          <a:chExt cx="0" cy="0"/>
        </a:xfrm>
      </p:grpSpPr>
      <p:sp>
        <p:nvSpPr>
          <p:cNvPr id="124" name="Google Shape;124;p1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25" name="Google Shape;125;p1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26" name="Google Shape;126;p1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27" name="Google Shape;127;p1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28" name="Google Shape;128;p1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29" name="Google Shape;129;p1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0" name="Google Shape;130;p14"/>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870" name="Shape 870"/>
        <p:cNvGrpSpPr/>
        <p:nvPr/>
      </p:nvGrpSpPr>
      <p:grpSpPr>
        <a:xfrm>
          <a:off x="0" y="0"/>
          <a:ext cx="0" cy="0"/>
          <a:chOff x="0" y="0"/>
          <a:chExt cx="0" cy="0"/>
        </a:xfrm>
      </p:grpSpPr>
      <p:sp>
        <p:nvSpPr>
          <p:cNvPr id="871" name="Google Shape;871;p134"/>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872" name="Google Shape;872;p134"/>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873" name="Google Shape;873;p13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74" name="Google Shape;874;p13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875" name="Google Shape;875;p134"/>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876" name="Google Shape;876;p134"/>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877" name="Shape 877"/>
        <p:cNvGrpSpPr/>
        <p:nvPr/>
      </p:nvGrpSpPr>
      <p:grpSpPr>
        <a:xfrm>
          <a:off x="0" y="0"/>
          <a:ext cx="0" cy="0"/>
          <a:chOff x="0" y="0"/>
          <a:chExt cx="0" cy="0"/>
        </a:xfrm>
      </p:grpSpPr>
      <p:sp>
        <p:nvSpPr>
          <p:cNvPr id="878" name="Google Shape;878;p13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879" name="Google Shape;879;p13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80" name="Google Shape;880;p13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881" name="Google Shape;881;p13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882" name="Google Shape;882;p13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83" name="Google Shape;883;p13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884" name="Shape 884"/>
        <p:cNvGrpSpPr/>
        <p:nvPr/>
      </p:nvGrpSpPr>
      <p:grpSpPr>
        <a:xfrm>
          <a:off x="0" y="0"/>
          <a:ext cx="0" cy="0"/>
          <a:chOff x="0" y="0"/>
          <a:chExt cx="0" cy="0"/>
        </a:xfrm>
      </p:grpSpPr>
      <p:sp>
        <p:nvSpPr>
          <p:cNvPr id="885" name="Google Shape;885;p13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886" name="Google Shape;886;p13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87" name="Google Shape;887;p13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888" name="Google Shape;888;p13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89" name="Google Shape;889;p13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890" name="Google Shape;890;p13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891" name="Google Shape;891;p136"/>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1">
  <p:cSld name="CUSTOM_1_2">
    <p:spTree>
      <p:nvGrpSpPr>
        <p:cNvPr id="892" name="Shape 892"/>
        <p:cNvGrpSpPr/>
        <p:nvPr/>
      </p:nvGrpSpPr>
      <p:grpSpPr>
        <a:xfrm>
          <a:off x="0" y="0"/>
          <a:ext cx="0" cy="0"/>
          <a:chOff x="0" y="0"/>
          <a:chExt cx="0" cy="0"/>
        </a:xfrm>
      </p:grpSpPr>
      <p:sp>
        <p:nvSpPr>
          <p:cNvPr id="893" name="Google Shape;893;p137"/>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894" name="Google Shape;894;p137"/>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895" name="Google Shape;895;p137"/>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
        <p:nvSpPr>
          <p:cNvPr id="896" name="Google Shape;896;p137"/>
          <p:cNvSpPr txBox="1"/>
          <p:nvPr/>
        </p:nvSpPr>
        <p:spPr>
          <a:xfrm>
            <a:off x="3268500" y="4786788"/>
            <a:ext cx="2607000" cy="3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666666"/>
                </a:solidFill>
                <a:latin typeface="Overpass"/>
                <a:ea typeface="Overpass"/>
                <a:cs typeface="Overpass"/>
                <a:sym typeface="Overpass"/>
              </a:rPr>
              <a:t>GENERAL DISTRIBUTION</a:t>
            </a:r>
            <a:endParaRPr sz="700">
              <a:solidFill>
                <a:srgbClr val="666666"/>
              </a:solidFill>
              <a:latin typeface="Overpass"/>
              <a:ea typeface="Overpass"/>
              <a:cs typeface="Overpass"/>
              <a:sym typeface="Overpass"/>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97" name="Shape 897"/>
        <p:cNvGrpSpPr/>
        <p:nvPr/>
      </p:nvGrpSpPr>
      <p:grpSpPr>
        <a:xfrm>
          <a:off x="0" y="0"/>
          <a:ext cx="0" cy="0"/>
          <a:chOff x="0" y="0"/>
          <a:chExt cx="0" cy="0"/>
        </a:xfrm>
      </p:grpSpPr>
      <p:sp>
        <p:nvSpPr>
          <p:cNvPr id="898" name="Google Shape;898;p138"/>
          <p:cNvSpPr txBox="1"/>
          <p:nvPr>
            <p:ph type="title"/>
          </p:nvPr>
        </p:nvSpPr>
        <p:spPr>
          <a:xfrm>
            <a:off x="826650" y="0"/>
            <a:ext cx="7490700" cy="1063200"/>
          </a:xfrm>
          <a:prstGeom prst="rect">
            <a:avLst/>
          </a:prstGeom>
          <a:noFill/>
          <a:ln>
            <a:noFill/>
          </a:ln>
        </p:spPr>
        <p:txBody>
          <a:bodyPr anchorCtr="0" anchor="b" bIns="0" lIns="0" spcFirstLastPara="1" rIns="0" wrap="square" tIns="0">
            <a:noAutofit/>
          </a:bodyPr>
          <a:lstStyle>
            <a:lvl1pPr indent="0" lvl="0" marL="0" marR="0" rtl="0" algn="l">
              <a:lnSpc>
                <a:spcPct val="100000"/>
              </a:lnSpc>
              <a:spcBef>
                <a:spcPts val="0"/>
              </a:spcBef>
              <a:spcAft>
                <a:spcPts val="0"/>
              </a:spcAft>
              <a:buClr>
                <a:schemeClr val="dk1"/>
              </a:buClr>
              <a:buSzPts val="2600"/>
              <a:buNone/>
              <a:defRPr b="0" i="0" sz="2900" u="none" cap="none" strike="noStrike">
                <a:solidFill>
                  <a:schemeClr val="dk1"/>
                </a:solidFill>
              </a:defRPr>
            </a:lvl1pPr>
            <a:lvl2pPr indent="0" lvl="1" marL="0" marR="0" rtl="0" algn="l">
              <a:spcBef>
                <a:spcPts val="0"/>
              </a:spcBef>
              <a:spcAft>
                <a:spcPts val="0"/>
              </a:spcAft>
              <a:buClr>
                <a:schemeClr val="dk1"/>
              </a:buClr>
              <a:buSzPts val="2600"/>
              <a:buNone/>
              <a:defRPr b="0" i="0" sz="3300" u="none" cap="none" strike="noStrike">
                <a:solidFill>
                  <a:schemeClr val="dk1"/>
                </a:solidFill>
              </a:defRPr>
            </a:lvl2pPr>
            <a:lvl3pPr indent="0" lvl="2" marL="0" marR="0" rtl="0" algn="l">
              <a:spcBef>
                <a:spcPts val="0"/>
              </a:spcBef>
              <a:spcAft>
                <a:spcPts val="0"/>
              </a:spcAft>
              <a:buClr>
                <a:schemeClr val="dk1"/>
              </a:buClr>
              <a:buSzPts val="2600"/>
              <a:buNone/>
              <a:defRPr b="0" i="0" sz="3300" u="none" cap="none" strike="noStrike">
                <a:solidFill>
                  <a:schemeClr val="dk1"/>
                </a:solidFill>
              </a:defRPr>
            </a:lvl3pPr>
            <a:lvl4pPr indent="0" lvl="3" marL="0" marR="0" rtl="0" algn="l">
              <a:spcBef>
                <a:spcPts val="0"/>
              </a:spcBef>
              <a:spcAft>
                <a:spcPts val="0"/>
              </a:spcAft>
              <a:buClr>
                <a:schemeClr val="dk1"/>
              </a:buClr>
              <a:buSzPts val="2600"/>
              <a:buNone/>
              <a:defRPr b="0" i="0" sz="3300" u="none" cap="none" strike="noStrike">
                <a:solidFill>
                  <a:schemeClr val="dk1"/>
                </a:solidFill>
              </a:defRPr>
            </a:lvl4pPr>
            <a:lvl5pPr indent="0" lvl="4" marL="0" marR="0" rtl="0" algn="l">
              <a:spcBef>
                <a:spcPts val="0"/>
              </a:spcBef>
              <a:spcAft>
                <a:spcPts val="0"/>
              </a:spcAft>
              <a:buClr>
                <a:schemeClr val="dk1"/>
              </a:buClr>
              <a:buSzPts val="2600"/>
              <a:buNone/>
              <a:defRPr b="0" i="0" sz="3300" u="none" cap="none" strike="noStrike">
                <a:solidFill>
                  <a:schemeClr val="dk1"/>
                </a:solidFill>
              </a:defRPr>
            </a:lvl5pPr>
            <a:lvl6pPr indent="0" lvl="5" marL="0" marR="0" rtl="0" algn="l">
              <a:spcBef>
                <a:spcPts val="0"/>
              </a:spcBef>
              <a:spcAft>
                <a:spcPts val="0"/>
              </a:spcAft>
              <a:buClr>
                <a:schemeClr val="dk1"/>
              </a:buClr>
              <a:buSzPts val="2600"/>
              <a:buNone/>
              <a:defRPr b="0" i="0" sz="3300" u="none" cap="none" strike="noStrike">
                <a:solidFill>
                  <a:schemeClr val="dk1"/>
                </a:solidFill>
              </a:defRPr>
            </a:lvl6pPr>
            <a:lvl7pPr indent="0" lvl="6" marL="0" marR="0" rtl="0" algn="l">
              <a:spcBef>
                <a:spcPts val="0"/>
              </a:spcBef>
              <a:spcAft>
                <a:spcPts val="0"/>
              </a:spcAft>
              <a:buClr>
                <a:schemeClr val="dk1"/>
              </a:buClr>
              <a:buSzPts val="2600"/>
              <a:buNone/>
              <a:defRPr b="0" i="0" sz="3300" u="none" cap="none" strike="noStrike">
                <a:solidFill>
                  <a:schemeClr val="dk1"/>
                </a:solidFill>
              </a:defRPr>
            </a:lvl7pPr>
            <a:lvl8pPr indent="0" lvl="7" marL="0" marR="0" rtl="0" algn="l">
              <a:spcBef>
                <a:spcPts val="0"/>
              </a:spcBef>
              <a:spcAft>
                <a:spcPts val="0"/>
              </a:spcAft>
              <a:buClr>
                <a:schemeClr val="dk1"/>
              </a:buClr>
              <a:buSzPts val="2600"/>
              <a:buNone/>
              <a:defRPr b="0" i="0" sz="3300" u="none" cap="none" strike="noStrike">
                <a:solidFill>
                  <a:schemeClr val="dk1"/>
                </a:solidFill>
              </a:defRPr>
            </a:lvl8pPr>
            <a:lvl9pPr indent="0" lvl="8" marL="0" marR="0" rtl="0" algn="l">
              <a:spcBef>
                <a:spcPts val="0"/>
              </a:spcBef>
              <a:spcAft>
                <a:spcPts val="0"/>
              </a:spcAft>
              <a:buClr>
                <a:schemeClr val="dk1"/>
              </a:buClr>
              <a:buSzPts val="2600"/>
              <a:buNone/>
              <a:defRPr b="0" i="0" sz="3300" u="none" cap="none" strike="noStrike">
                <a:solidFill>
                  <a:schemeClr val="dk1"/>
                </a:solidFill>
              </a:defRPr>
            </a:lvl9pPr>
          </a:lstStyle>
          <a:p/>
        </p:txBody>
      </p:sp>
      <p:sp>
        <p:nvSpPr>
          <p:cNvPr id="899" name="Google Shape;899;p138"/>
          <p:cNvSpPr txBox="1"/>
          <p:nvPr>
            <p:ph idx="12" type="sldNum"/>
          </p:nvPr>
        </p:nvSpPr>
        <p:spPr>
          <a:xfrm>
            <a:off x="103327" y="4733942"/>
            <a:ext cx="360600" cy="393600"/>
          </a:xfrm>
          <a:prstGeom prst="rect">
            <a:avLst/>
          </a:prstGeom>
          <a:noFill/>
          <a:ln>
            <a:noFill/>
          </a:ln>
        </p:spPr>
        <p:txBody>
          <a:bodyPr anchorCtr="0" anchor="ctr" bIns="83800" lIns="83800" spcFirstLastPara="1" rIns="83800" wrap="square" tIns="83800">
            <a:noAutofit/>
          </a:bodyPr>
          <a:lstStyle>
            <a:lvl1pPr indent="0" lvl="0"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CUSTOM_5">
    <p:spTree>
      <p:nvGrpSpPr>
        <p:cNvPr id="900" name="Shape 900"/>
        <p:cNvGrpSpPr/>
        <p:nvPr/>
      </p:nvGrpSpPr>
      <p:grpSpPr>
        <a:xfrm>
          <a:off x="0" y="0"/>
          <a:ext cx="0" cy="0"/>
          <a:chOff x="0" y="0"/>
          <a:chExt cx="0" cy="0"/>
        </a:xfrm>
      </p:grpSpPr>
      <p:sp>
        <p:nvSpPr>
          <p:cNvPr id="901" name="Google Shape;901;p139"/>
          <p:cNvSpPr txBox="1"/>
          <p:nvPr>
            <p:ph type="title"/>
          </p:nvPr>
        </p:nvSpPr>
        <p:spPr>
          <a:xfrm>
            <a:off x="826650" y="1704884"/>
            <a:ext cx="7490700" cy="1063200"/>
          </a:xfrm>
          <a:prstGeom prst="rect">
            <a:avLst/>
          </a:prstGeom>
        </p:spPr>
        <p:txBody>
          <a:bodyPr anchorCtr="0" anchor="ctr" bIns="0" lIns="0" spcFirstLastPara="1" rIns="0" wrap="square" tIns="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8">
  <p:cSld name="CUSTOM_1_8">
    <p:spTree>
      <p:nvGrpSpPr>
        <p:cNvPr id="902" name="Shape 902"/>
        <p:cNvGrpSpPr/>
        <p:nvPr/>
      </p:nvGrpSpPr>
      <p:grpSpPr>
        <a:xfrm>
          <a:off x="0" y="0"/>
          <a:ext cx="0" cy="0"/>
          <a:chOff x="0" y="0"/>
          <a:chExt cx="0" cy="0"/>
        </a:xfrm>
      </p:grpSpPr>
      <p:sp>
        <p:nvSpPr>
          <p:cNvPr id="903" name="Google Shape;903;p140"/>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904" name="Google Shape;904;p140"/>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905" name="Google Shape;905;p140"/>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
        <p:nvSpPr>
          <p:cNvPr id="906" name="Google Shape;906;p140"/>
          <p:cNvSpPr txBox="1"/>
          <p:nvPr/>
        </p:nvSpPr>
        <p:spPr>
          <a:xfrm>
            <a:off x="3268500" y="4786788"/>
            <a:ext cx="2607000" cy="3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666666"/>
                </a:solidFill>
                <a:latin typeface="Overpass"/>
                <a:ea typeface="Overpass"/>
                <a:cs typeface="Overpass"/>
                <a:sym typeface="Overpass"/>
              </a:rPr>
              <a:t>GENERAL DISTRIBUTION</a:t>
            </a:r>
            <a:endParaRPr sz="700">
              <a:solidFill>
                <a:srgbClr val="666666"/>
              </a:solidFill>
              <a:latin typeface="Overpass"/>
              <a:ea typeface="Overpass"/>
              <a:cs typeface="Overpass"/>
              <a:sym typeface="Overpass"/>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9">
  <p:cSld name="CUSTOM_1_9">
    <p:spTree>
      <p:nvGrpSpPr>
        <p:cNvPr id="907" name="Shape 907"/>
        <p:cNvGrpSpPr/>
        <p:nvPr/>
      </p:nvGrpSpPr>
      <p:grpSpPr>
        <a:xfrm>
          <a:off x="0" y="0"/>
          <a:ext cx="0" cy="0"/>
          <a:chOff x="0" y="0"/>
          <a:chExt cx="0" cy="0"/>
        </a:xfrm>
      </p:grpSpPr>
      <p:sp>
        <p:nvSpPr>
          <p:cNvPr id="908" name="Google Shape;908;p141"/>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909" name="Google Shape;909;p141"/>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910" name="Google Shape;910;p141"/>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
        <p:nvSpPr>
          <p:cNvPr id="911" name="Google Shape;911;p141"/>
          <p:cNvSpPr txBox="1"/>
          <p:nvPr>
            <p:ph idx="12" type="sldNum"/>
          </p:nvPr>
        </p:nvSpPr>
        <p:spPr>
          <a:xfrm>
            <a:off x="2911000" y="4733950"/>
            <a:ext cx="3333600" cy="393600"/>
          </a:xfrm>
          <a:prstGeom prst="rect">
            <a:avLst/>
          </a:prstGeom>
          <a:noFill/>
          <a:ln>
            <a:noFill/>
          </a:ln>
        </p:spPr>
        <p:txBody>
          <a:bodyPr anchorCtr="0" anchor="ctr" bIns="91425" lIns="91425" spcFirstLastPara="1" rIns="91425" wrap="square" tIns="91425">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1_1_1_1_2">
    <p:spTree>
      <p:nvGrpSpPr>
        <p:cNvPr id="912" name="Shape 912"/>
        <p:cNvGrpSpPr/>
        <p:nvPr/>
      </p:nvGrpSpPr>
      <p:grpSpPr>
        <a:xfrm>
          <a:off x="0" y="0"/>
          <a:ext cx="0" cy="0"/>
          <a:chOff x="0" y="0"/>
          <a:chExt cx="0" cy="0"/>
        </a:xfrm>
      </p:grpSpPr>
      <p:sp>
        <p:nvSpPr>
          <p:cNvPr id="913" name="Google Shape;913;p142"/>
          <p:cNvSpPr txBox="1"/>
          <p:nvPr>
            <p:ph idx="1" type="subTitle"/>
          </p:nvPr>
        </p:nvSpPr>
        <p:spPr>
          <a:xfrm>
            <a:off x="826650" y="2872256"/>
            <a:ext cx="2260800" cy="664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914" name="Google Shape;914;p142"/>
          <p:cNvSpPr txBox="1"/>
          <p:nvPr>
            <p:ph idx="2" type="subTitle"/>
          </p:nvPr>
        </p:nvSpPr>
        <p:spPr>
          <a:xfrm>
            <a:off x="826650" y="3536456"/>
            <a:ext cx="2260800" cy="664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915" name="Google Shape;915;p142"/>
          <p:cNvSpPr txBox="1"/>
          <p:nvPr>
            <p:ph idx="3" type="subTitle"/>
          </p:nvPr>
        </p:nvSpPr>
        <p:spPr>
          <a:xfrm>
            <a:off x="3441600" y="3536456"/>
            <a:ext cx="2260800" cy="664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916" name="Google Shape;916;p142"/>
          <p:cNvSpPr txBox="1"/>
          <p:nvPr>
            <p:ph idx="4" type="subTitle"/>
          </p:nvPr>
        </p:nvSpPr>
        <p:spPr>
          <a:xfrm>
            <a:off x="3441600" y="2872256"/>
            <a:ext cx="2260800" cy="664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917" name="Google Shape;917;p142"/>
          <p:cNvSpPr txBox="1"/>
          <p:nvPr>
            <p:ph idx="5" type="subTitle"/>
          </p:nvPr>
        </p:nvSpPr>
        <p:spPr>
          <a:xfrm>
            <a:off x="6056550" y="3536456"/>
            <a:ext cx="2260800" cy="664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918" name="Google Shape;918;p142"/>
          <p:cNvSpPr txBox="1"/>
          <p:nvPr>
            <p:ph idx="6" type="subTitle"/>
          </p:nvPr>
        </p:nvSpPr>
        <p:spPr>
          <a:xfrm>
            <a:off x="6056550" y="2872256"/>
            <a:ext cx="2260800" cy="6642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919" name="Google Shape;919;p142"/>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920" name="Google Shape;920;p142"/>
          <p:cNvSpPr txBox="1"/>
          <p:nvPr>
            <p:ph idx="7" type="subTitle"/>
          </p:nvPr>
        </p:nvSpPr>
        <p:spPr>
          <a:xfrm>
            <a:off x="0" y="929775"/>
            <a:ext cx="9144000" cy="328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
        <p:nvSpPr>
          <p:cNvPr id="921" name="Google Shape;921;p142"/>
          <p:cNvSpPr txBox="1"/>
          <p:nvPr/>
        </p:nvSpPr>
        <p:spPr>
          <a:xfrm>
            <a:off x="3619350" y="4767306"/>
            <a:ext cx="1905300" cy="2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666666"/>
                </a:solidFill>
                <a:latin typeface="Overpass"/>
                <a:ea typeface="Overpass"/>
                <a:cs typeface="Overpass"/>
                <a:sym typeface="Overpass"/>
              </a:rPr>
              <a:t>GENERAL DISTRIBUTION</a:t>
            </a:r>
            <a:endParaRPr sz="700">
              <a:solidFill>
                <a:srgbClr val="666666"/>
              </a:solidFill>
              <a:latin typeface="Overpass"/>
              <a:ea typeface="Overpass"/>
              <a:cs typeface="Overpass"/>
              <a:sym typeface="Overpass"/>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2">
  <p:cSld name="CUSTOM_1_3">
    <p:spTree>
      <p:nvGrpSpPr>
        <p:cNvPr id="922" name="Shape 922"/>
        <p:cNvGrpSpPr/>
        <p:nvPr/>
      </p:nvGrpSpPr>
      <p:grpSpPr>
        <a:xfrm>
          <a:off x="0" y="0"/>
          <a:ext cx="0" cy="0"/>
          <a:chOff x="0" y="0"/>
          <a:chExt cx="0" cy="0"/>
        </a:xfrm>
      </p:grpSpPr>
      <p:sp>
        <p:nvSpPr>
          <p:cNvPr id="923" name="Google Shape;923;p143"/>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924" name="Google Shape;924;p143"/>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925" name="Google Shape;925;p143"/>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131" name="Shape 131"/>
        <p:cNvGrpSpPr/>
        <p:nvPr/>
      </p:nvGrpSpPr>
      <p:grpSpPr>
        <a:xfrm>
          <a:off x="0" y="0"/>
          <a:ext cx="0" cy="0"/>
          <a:chOff x="0" y="0"/>
          <a:chExt cx="0" cy="0"/>
        </a:xfrm>
      </p:grpSpPr>
      <p:sp>
        <p:nvSpPr>
          <p:cNvPr id="132" name="Google Shape;132;p1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133" name="Google Shape;133;p1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34" name="Google Shape;134;p1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135" name="Google Shape;135;p1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36" name="Google Shape;136;p1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37" name="Google Shape;137;p1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138" name="Google Shape;138;p15"/>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4">
  <p:cSld name="text only">
    <p:spTree>
      <p:nvGrpSpPr>
        <p:cNvPr id="926" name="Shape 926"/>
        <p:cNvGrpSpPr/>
        <p:nvPr/>
      </p:nvGrpSpPr>
      <p:grpSpPr>
        <a:xfrm>
          <a:off x="0" y="0"/>
          <a:ext cx="0" cy="0"/>
          <a:chOff x="0" y="0"/>
          <a:chExt cx="0" cy="0"/>
        </a:xfrm>
      </p:grpSpPr>
      <p:sp>
        <p:nvSpPr>
          <p:cNvPr id="927" name="Google Shape;927;p144"/>
          <p:cNvSpPr txBox="1"/>
          <p:nvPr>
            <p:ph type="title"/>
          </p:nvPr>
        </p:nvSpPr>
        <p:spPr>
          <a:xfrm>
            <a:off x="457200" y="0"/>
            <a:ext cx="7772400" cy="1028700"/>
          </a:xfrm>
          <a:prstGeom prst="rect">
            <a:avLst/>
          </a:prstGeom>
          <a:noFill/>
          <a:ln>
            <a:noFill/>
          </a:ln>
        </p:spPr>
        <p:txBody>
          <a:bodyPr anchorCtr="0" anchor="b" bIns="0" lIns="0" spcFirstLastPara="1" rIns="0" wrap="square" tIns="0">
            <a:noAutofit/>
          </a:bodyPr>
          <a:lstStyle>
            <a:lvl1pPr indent="0" lvl="0" marL="0" marR="0" rtl="0" algn="l">
              <a:lnSpc>
                <a:spcPct val="100000"/>
              </a:lnSpc>
              <a:spcBef>
                <a:spcPts val="0"/>
              </a:spcBef>
              <a:spcAft>
                <a:spcPts val="0"/>
              </a:spcAft>
              <a:buClr>
                <a:srgbClr val="000000"/>
              </a:buClr>
              <a:buSzPts val="2600"/>
              <a:buFont typeface="Overpass"/>
              <a:buNone/>
              <a:defRPr b="1" i="0" sz="2800" u="none" cap="none" strike="noStrike">
                <a:solidFill>
                  <a:srgbClr val="000000"/>
                </a:solidFill>
                <a:latin typeface="Overpass"/>
                <a:ea typeface="Overpass"/>
                <a:cs typeface="Overpass"/>
                <a:sym typeface="Overpass"/>
              </a:defRPr>
            </a:lvl1pPr>
            <a:lvl2pPr indent="0" lvl="1" marL="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2pPr>
            <a:lvl3pPr indent="0" lvl="2" marL="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3pPr>
            <a:lvl4pPr indent="0" lvl="3" marL="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4pPr>
            <a:lvl5pPr indent="0" lvl="4" marL="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5pPr>
            <a:lvl6pPr indent="0" lvl="5" marL="45720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6pPr>
            <a:lvl7pPr indent="0" lvl="6" marL="91440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7pPr>
            <a:lvl8pPr indent="0" lvl="7" marL="137160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8pPr>
            <a:lvl9pPr indent="0" lvl="8" marL="182880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9pPr>
          </a:lstStyle>
          <a:p/>
        </p:txBody>
      </p:sp>
      <p:sp>
        <p:nvSpPr>
          <p:cNvPr id="928" name="Google Shape;928;p144"/>
          <p:cNvSpPr txBox="1"/>
          <p:nvPr>
            <p:ph idx="1" type="body"/>
          </p:nvPr>
        </p:nvSpPr>
        <p:spPr>
          <a:xfrm>
            <a:off x="457200" y="1096025"/>
            <a:ext cx="8286900" cy="33045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240"/>
              </a:spcBef>
              <a:spcAft>
                <a:spcPts val="0"/>
              </a:spcAft>
              <a:buClr>
                <a:srgbClr val="000000"/>
              </a:buClr>
              <a:buSzPts val="1800"/>
              <a:buFont typeface="Overpass"/>
              <a:buChar char="•"/>
              <a:defRPr i="0" sz="1800" u="none" cap="none" strike="noStrike">
                <a:solidFill>
                  <a:srgbClr val="000000"/>
                </a:solidFill>
                <a:latin typeface="Overpass"/>
                <a:ea typeface="Overpass"/>
                <a:cs typeface="Overpass"/>
                <a:sym typeface="Overpass"/>
              </a:defRPr>
            </a:lvl1pPr>
            <a:lvl2pPr indent="-330200" lvl="1" marL="914400" marR="0" rtl="0" algn="l">
              <a:lnSpc>
                <a:spcPct val="110000"/>
              </a:lnSpc>
              <a:spcBef>
                <a:spcPts val="240"/>
              </a:spcBef>
              <a:spcAft>
                <a:spcPts val="0"/>
              </a:spcAft>
              <a:buClr>
                <a:srgbClr val="000000"/>
              </a:buClr>
              <a:buSzPts val="1600"/>
              <a:buFont typeface="Overpass"/>
              <a:buChar char="•"/>
              <a:defRPr i="0" sz="1600" u="none" cap="none" strike="noStrike">
                <a:solidFill>
                  <a:srgbClr val="000000"/>
                </a:solidFill>
                <a:latin typeface="Overpass"/>
                <a:ea typeface="Overpass"/>
                <a:cs typeface="Overpass"/>
                <a:sym typeface="Overpass"/>
              </a:defRPr>
            </a:lvl2pPr>
            <a:lvl3pPr indent="-304800" lvl="2" marL="1371600" marR="0" rtl="0" algn="l">
              <a:lnSpc>
                <a:spcPct val="110000"/>
              </a:lnSpc>
              <a:spcBef>
                <a:spcPts val="240"/>
              </a:spcBef>
              <a:spcAft>
                <a:spcPts val="0"/>
              </a:spcAft>
              <a:buClr>
                <a:srgbClr val="000000"/>
              </a:buClr>
              <a:buSzPts val="1200"/>
              <a:buFont typeface="Overpass"/>
              <a:buChar char="•"/>
              <a:defRPr i="0" u="none" cap="none" strike="noStrike">
                <a:solidFill>
                  <a:srgbClr val="000000"/>
                </a:solidFill>
                <a:latin typeface="Overpass"/>
                <a:ea typeface="Overpass"/>
                <a:cs typeface="Overpass"/>
                <a:sym typeface="Overpass"/>
              </a:defRPr>
            </a:lvl3pPr>
            <a:lvl4pPr indent="-304800" lvl="3" marL="1828800" marR="0" rtl="0" algn="l">
              <a:lnSpc>
                <a:spcPct val="110000"/>
              </a:lnSpc>
              <a:spcBef>
                <a:spcPts val="240"/>
              </a:spcBef>
              <a:spcAft>
                <a:spcPts val="0"/>
              </a:spcAft>
              <a:buClr>
                <a:srgbClr val="000000"/>
              </a:buClr>
              <a:buSzPts val="1200"/>
              <a:buFont typeface="Overpass"/>
              <a:buChar char="•"/>
              <a:defRPr i="0" sz="1200" u="none" cap="none" strike="noStrike">
                <a:solidFill>
                  <a:srgbClr val="000000"/>
                </a:solidFill>
                <a:latin typeface="Overpass"/>
                <a:ea typeface="Overpass"/>
                <a:cs typeface="Overpass"/>
                <a:sym typeface="Overpass"/>
              </a:defRPr>
            </a:lvl4pPr>
            <a:lvl5pPr indent="-304800" lvl="4" marL="2286000" marR="0" rtl="0" algn="l">
              <a:lnSpc>
                <a:spcPct val="110000"/>
              </a:lnSpc>
              <a:spcBef>
                <a:spcPts val="240"/>
              </a:spcBef>
              <a:spcAft>
                <a:spcPts val="0"/>
              </a:spcAft>
              <a:buClr>
                <a:srgbClr val="000000"/>
              </a:buClr>
              <a:buSzPts val="1200"/>
              <a:buFont typeface="Overpass"/>
              <a:buChar char="•"/>
              <a:defRPr i="0" sz="1200" u="none" cap="none" strike="noStrike">
                <a:solidFill>
                  <a:srgbClr val="000000"/>
                </a:solidFill>
                <a:latin typeface="Overpass"/>
                <a:ea typeface="Overpass"/>
                <a:cs typeface="Overpass"/>
                <a:sym typeface="Overpass"/>
              </a:defRPr>
            </a:lvl5pPr>
            <a:lvl6pPr indent="-304800" lvl="5" marL="27432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6pPr>
            <a:lvl7pPr indent="-304800" lvl="6" marL="32004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7pPr>
            <a:lvl8pPr indent="-304800" lvl="7" marL="36576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8pPr>
            <a:lvl9pPr indent="-304800" lvl="8" marL="41148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1 1">
  <p:cSld name="CUSTOM_1_1_2">
    <p:spTree>
      <p:nvGrpSpPr>
        <p:cNvPr id="929" name="Shape 929"/>
        <p:cNvGrpSpPr/>
        <p:nvPr/>
      </p:nvGrpSpPr>
      <p:grpSpPr>
        <a:xfrm>
          <a:off x="0" y="0"/>
          <a:ext cx="0" cy="0"/>
          <a:chOff x="0" y="0"/>
          <a:chExt cx="0" cy="0"/>
        </a:xfrm>
      </p:grpSpPr>
      <p:sp>
        <p:nvSpPr>
          <p:cNvPr id="930" name="Google Shape;930;p145"/>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931" name="Google Shape;931;p145"/>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932" name="Google Shape;932;p145"/>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933" name="Google Shape;933;p145"/>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3">
  <p:cSld name="TITLE_3">
    <p:spTree>
      <p:nvGrpSpPr>
        <p:cNvPr id="934" name="Shape 934"/>
        <p:cNvGrpSpPr/>
        <p:nvPr/>
      </p:nvGrpSpPr>
      <p:grpSpPr>
        <a:xfrm>
          <a:off x="0" y="0"/>
          <a:ext cx="0" cy="0"/>
          <a:chOff x="0" y="0"/>
          <a:chExt cx="0" cy="0"/>
        </a:xfrm>
      </p:grpSpPr>
      <p:sp>
        <p:nvSpPr>
          <p:cNvPr id="935" name="Google Shape;935;p146"/>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36" name="Google Shape;936;p146"/>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37" name="Google Shape;937;p1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1">
  <p:cSld name="CUSTOM_4_2">
    <p:spTree>
      <p:nvGrpSpPr>
        <p:cNvPr id="938" name="Shape 938"/>
        <p:cNvGrpSpPr/>
        <p:nvPr/>
      </p:nvGrpSpPr>
      <p:grpSpPr>
        <a:xfrm>
          <a:off x="0" y="0"/>
          <a:ext cx="0" cy="0"/>
          <a:chOff x="0" y="0"/>
          <a:chExt cx="0" cy="0"/>
        </a:xfrm>
      </p:grpSpPr>
      <p:sp>
        <p:nvSpPr>
          <p:cNvPr id="939" name="Google Shape;939;p14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940" name="Google Shape;940;p14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941" name="Google Shape;941;p14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42" name="Google Shape;942;p14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943" name="Google Shape;943;p14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44" name="Google Shape;944;p147"/>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CUSTOM_1_10">
    <p:spTree>
      <p:nvGrpSpPr>
        <p:cNvPr id="945" name="Shape 945"/>
        <p:cNvGrpSpPr/>
        <p:nvPr/>
      </p:nvGrpSpPr>
      <p:grpSpPr>
        <a:xfrm>
          <a:off x="0" y="0"/>
          <a:ext cx="0" cy="0"/>
          <a:chOff x="0" y="0"/>
          <a:chExt cx="0" cy="0"/>
        </a:xfrm>
      </p:grpSpPr>
      <p:sp>
        <p:nvSpPr>
          <p:cNvPr id="946" name="Google Shape;946;p148"/>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947" name="Google Shape;947;p148"/>
          <p:cNvSpPr txBox="1"/>
          <p:nvPr>
            <p:ph idx="1" type="body"/>
          </p:nvPr>
        </p:nvSpPr>
        <p:spPr>
          <a:xfrm>
            <a:off x="826700" y="1318050"/>
            <a:ext cx="7490700" cy="31893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948" name="Google Shape;948;p148"/>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949" name="Google Shape;949;p148"/>
          <p:cNvSpPr/>
          <p:nvPr/>
        </p:nvSpPr>
        <p:spPr>
          <a:xfrm>
            <a:off x="8294975" y="4771525"/>
            <a:ext cx="772500" cy="288600"/>
          </a:xfrm>
          <a:prstGeom prst="rect">
            <a:avLst/>
          </a:pr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0" name="Google Shape;950;p148"/>
          <p:cNvPicPr preferRelativeResize="0"/>
          <p:nvPr/>
        </p:nvPicPr>
        <p:blipFill>
          <a:blip r:embed="rId2">
            <a:alphaModFix/>
          </a:blip>
          <a:stretch>
            <a:fillRect/>
          </a:stretch>
        </p:blipFill>
        <p:spPr>
          <a:xfrm>
            <a:off x="8615176" y="4804506"/>
            <a:ext cx="307875" cy="232750"/>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3">
  <p:cSld name="CUSTOM_1_11">
    <p:spTree>
      <p:nvGrpSpPr>
        <p:cNvPr id="951" name="Shape 951"/>
        <p:cNvGrpSpPr/>
        <p:nvPr/>
      </p:nvGrpSpPr>
      <p:grpSpPr>
        <a:xfrm>
          <a:off x="0" y="0"/>
          <a:ext cx="0" cy="0"/>
          <a:chOff x="0" y="0"/>
          <a:chExt cx="0" cy="0"/>
        </a:xfrm>
      </p:grpSpPr>
      <p:sp>
        <p:nvSpPr>
          <p:cNvPr id="952" name="Google Shape;952;p149"/>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953" name="Google Shape;953;p149"/>
          <p:cNvSpPr txBox="1"/>
          <p:nvPr>
            <p:ph idx="1" type="body"/>
          </p:nvPr>
        </p:nvSpPr>
        <p:spPr>
          <a:xfrm>
            <a:off x="826700" y="1318050"/>
            <a:ext cx="7490700" cy="31893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954" name="Google Shape;954;p149"/>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955" name="Google Shape;955;p149"/>
          <p:cNvSpPr/>
          <p:nvPr/>
        </p:nvSpPr>
        <p:spPr>
          <a:xfrm>
            <a:off x="8294975" y="4771525"/>
            <a:ext cx="772500" cy="288600"/>
          </a:xfrm>
          <a:prstGeom prst="rect">
            <a:avLst/>
          </a:pr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6" name="Google Shape;956;p149"/>
          <p:cNvPicPr preferRelativeResize="0"/>
          <p:nvPr/>
        </p:nvPicPr>
        <p:blipFill>
          <a:blip r:embed="rId2">
            <a:alphaModFix/>
          </a:blip>
          <a:stretch>
            <a:fillRect/>
          </a:stretch>
        </p:blipFill>
        <p:spPr>
          <a:xfrm>
            <a:off x="8615176" y="4804506"/>
            <a:ext cx="307875" cy="232750"/>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57" name="Shape 957"/>
        <p:cNvGrpSpPr/>
        <p:nvPr/>
      </p:nvGrpSpPr>
      <p:grpSpPr>
        <a:xfrm>
          <a:off x="0" y="0"/>
          <a:ext cx="0" cy="0"/>
          <a:chOff x="0" y="0"/>
          <a:chExt cx="0" cy="0"/>
        </a:xfrm>
      </p:grpSpPr>
      <p:sp>
        <p:nvSpPr>
          <p:cNvPr id="958" name="Google Shape;958;p150"/>
          <p:cNvSpPr txBox="1"/>
          <p:nvPr>
            <p:ph type="title"/>
          </p:nvPr>
        </p:nvSpPr>
        <p:spPr>
          <a:xfrm>
            <a:off x="311700" y="555600"/>
            <a:ext cx="2808000" cy="755700"/>
          </a:xfrm>
          <a:prstGeom prst="rect">
            <a:avLst/>
          </a:prstGeom>
        </p:spPr>
        <p:txBody>
          <a:bodyPr anchorCtr="0" anchor="b"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59" name="Google Shape;959;p150"/>
          <p:cNvSpPr txBox="1"/>
          <p:nvPr>
            <p:ph idx="1" type="body"/>
          </p:nvPr>
        </p:nvSpPr>
        <p:spPr>
          <a:xfrm>
            <a:off x="311700" y="1389600"/>
            <a:ext cx="2808000" cy="31794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60" name="Google Shape;960;p1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62" name="Shape 9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2">
  <p:cSld name="CUSTOM_2_1_1_3">
    <p:spTree>
      <p:nvGrpSpPr>
        <p:cNvPr id="139" name="Shape 139"/>
        <p:cNvGrpSpPr/>
        <p:nvPr/>
      </p:nvGrpSpPr>
      <p:grpSpPr>
        <a:xfrm>
          <a:off x="0" y="0"/>
          <a:ext cx="0" cy="0"/>
          <a:chOff x="0" y="0"/>
          <a:chExt cx="0" cy="0"/>
        </a:xfrm>
      </p:grpSpPr>
      <p:sp>
        <p:nvSpPr>
          <p:cNvPr id="140" name="Google Shape;140;p16"/>
          <p:cNvSpPr txBox="1"/>
          <p:nvPr>
            <p:ph idx="1" type="subTitle"/>
          </p:nvPr>
        </p:nvSpPr>
        <p:spPr>
          <a:xfrm>
            <a:off x="826650" y="1533307"/>
            <a:ext cx="2208600" cy="5796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1600"/>
              </a:spcBef>
              <a:spcAft>
                <a:spcPts val="0"/>
              </a:spcAft>
              <a:buNone/>
              <a:defRPr b="1"/>
            </a:lvl2pPr>
            <a:lvl3pPr lvl="2" rtl="0" algn="ctr">
              <a:lnSpc>
                <a:spcPct val="100000"/>
              </a:lnSpc>
              <a:spcBef>
                <a:spcPts val="1600"/>
              </a:spcBef>
              <a:spcAft>
                <a:spcPts val="0"/>
              </a:spcAft>
              <a:buNone/>
              <a:defRPr b="1"/>
            </a:lvl3pPr>
            <a:lvl4pPr lvl="3" rtl="0" algn="ctr">
              <a:lnSpc>
                <a:spcPct val="100000"/>
              </a:lnSpc>
              <a:spcBef>
                <a:spcPts val="1600"/>
              </a:spcBef>
              <a:spcAft>
                <a:spcPts val="0"/>
              </a:spcAft>
              <a:buNone/>
              <a:defRPr b="1"/>
            </a:lvl4pPr>
            <a:lvl5pPr lvl="4" rtl="0" algn="ctr">
              <a:lnSpc>
                <a:spcPct val="100000"/>
              </a:lnSpc>
              <a:spcBef>
                <a:spcPts val="1600"/>
              </a:spcBef>
              <a:spcAft>
                <a:spcPts val="0"/>
              </a:spcAft>
              <a:buNone/>
              <a:defRPr b="1"/>
            </a:lvl5pPr>
            <a:lvl6pPr lvl="5" rtl="0" algn="ctr">
              <a:lnSpc>
                <a:spcPct val="100000"/>
              </a:lnSpc>
              <a:spcBef>
                <a:spcPts val="1600"/>
              </a:spcBef>
              <a:spcAft>
                <a:spcPts val="0"/>
              </a:spcAft>
              <a:buNone/>
              <a:defRPr b="1"/>
            </a:lvl6pPr>
            <a:lvl7pPr lvl="6" rtl="0" algn="ctr">
              <a:lnSpc>
                <a:spcPct val="100000"/>
              </a:lnSpc>
              <a:spcBef>
                <a:spcPts val="1600"/>
              </a:spcBef>
              <a:spcAft>
                <a:spcPts val="0"/>
              </a:spcAft>
              <a:buNone/>
              <a:defRPr b="1"/>
            </a:lvl7pPr>
            <a:lvl8pPr lvl="7" rtl="0" algn="ctr">
              <a:lnSpc>
                <a:spcPct val="100000"/>
              </a:lnSpc>
              <a:spcBef>
                <a:spcPts val="1600"/>
              </a:spcBef>
              <a:spcAft>
                <a:spcPts val="0"/>
              </a:spcAft>
              <a:buNone/>
              <a:defRPr b="1"/>
            </a:lvl8pPr>
            <a:lvl9pPr lvl="8" rtl="0" algn="ctr">
              <a:lnSpc>
                <a:spcPct val="100000"/>
              </a:lnSpc>
              <a:spcBef>
                <a:spcPts val="1600"/>
              </a:spcBef>
              <a:spcAft>
                <a:spcPts val="1600"/>
              </a:spcAft>
              <a:buNone/>
              <a:defRPr b="1"/>
            </a:lvl9pPr>
          </a:lstStyle>
          <a:p/>
        </p:txBody>
      </p:sp>
      <p:sp>
        <p:nvSpPr>
          <p:cNvPr id="141" name="Google Shape;141;p16"/>
          <p:cNvSpPr txBox="1"/>
          <p:nvPr>
            <p:ph idx="2" type="subTitle"/>
          </p:nvPr>
        </p:nvSpPr>
        <p:spPr>
          <a:xfrm>
            <a:off x="3467638" y="1533307"/>
            <a:ext cx="2208600" cy="5796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1600"/>
              </a:spcBef>
              <a:spcAft>
                <a:spcPts val="0"/>
              </a:spcAft>
              <a:buNone/>
              <a:defRPr b="1"/>
            </a:lvl2pPr>
            <a:lvl3pPr lvl="2" rtl="0" algn="ctr">
              <a:lnSpc>
                <a:spcPct val="100000"/>
              </a:lnSpc>
              <a:spcBef>
                <a:spcPts val="1600"/>
              </a:spcBef>
              <a:spcAft>
                <a:spcPts val="0"/>
              </a:spcAft>
              <a:buNone/>
              <a:defRPr b="1"/>
            </a:lvl3pPr>
            <a:lvl4pPr lvl="3" rtl="0" algn="ctr">
              <a:lnSpc>
                <a:spcPct val="100000"/>
              </a:lnSpc>
              <a:spcBef>
                <a:spcPts val="1600"/>
              </a:spcBef>
              <a:spcAft>
                <a:spcPts val="0"/>
              </a:spcAft>
              <a:buNone/>
              <a:defRPr b="1"/>
            </a:lvl4pPr>
            <a:lvl5pPr lvl="4" rtl="0" algn="ctr">
              <a:lnSpc>
                <a:spcPct val="100000"/>
              </a:lnSpc>
              <a:spcBef>
                <a:spcPts val="1600"/>
              </a:spcBef>
              <a:spcAft>
                <a:spcPts val="0"/>
              </a:spcAft>
              <a:buNone/>
              <a:defRPr b="1"/>
            </a:lvl5pPr>
            <a:lvl6pPr lvl="5" rtl="0" algn="ctr">
              <a:lnSpc>
                <a:spcPct val="100000"/>
              </a:lnSpc>
              <a:spcBef>
                <a:spcPts val="1600"/>
              </a:spcBef>
              <a:spcAft>
                <a:spcPts val="0"/>
              </a:spcAft>
              <a:buNone/>
              <a:defRPr b="1"/>
            </a:lvl6pPr>
            <a:lvl7pPr lvl="6" rtl="0" algn="ctr">
              <a:lnSpc>
                <a:spcPct val="100000"/>
              </a:lnSpc>
              <a:spcBef>
                <a:spcPts val="1600"/>
              </a:spcBef>
              <a:spcAft>
                <a:spcPts val="0"/>
              </a:spcAft>
              <a:buNone/>
              <a:defRPr b="1"/>
            </a:lvl7pPr>
            <a:lvl8pPr lvl="7" rtl="0" algn="ctr">
              <a:lnSpc>
                <a:spcPct val="100000"/>
              </a:lnSpc>
              <a:spcBef>
                <a:spcPts val="1600"/>
              </a:spcBef>
              <a:spcAft>
                <a:spcPts val="0"/>
              </a:spcAft>
              <a:buNone/>
              <a:defRPr b="1"/>
            </a:lvl8pPr>
            <a:lvl9pPr lvl="8" rtl="0" algn="ctr">
              <a:lnSpc>
                <a:spcPct val="100000"/>
              </a:lnSpc>
              <a:spcBef>
                <a:spcPts val="1600"/>
              </a:spcBef>
              <a:spcAft>
                <a:spcPts val="1600"/>
              </a:spcAft>
              <a:buNone/>
              <a:defRPr b="1"/>
            </a:lvl9pPr>
          </a:lstStyle>
          <a:p/>
        </p:txBody>
      </p:sp>
      <p:sp>
        <p:nvSpPr>
          <p:cNvPr id="142" name="Google Shape;142;p16"/>
          <p:cNvSpPr txBox="1"/>
          <p:nvPr>
            <p:ph idx="3" type="body"/>
          </p:nvPr>
        </p:nvSpPr>
        <p:spPr>
          <a:xfrm>
            <a:off x="3467638" y="3110231"/>
            <a:ext cx="2208600" cy="1217400"/>
          </a:xfrm>
          <a:prstGeom prst="rect">
            <a:avLst/>
          </a:prstGeom>
        </p:spPr>
        <p:txBody>
          <a:bodyPr anchorCtr="0" anchor="t" bIns="0" lIns="0" spcFirstLastPara="1" rIns="0" wrap="square" tIns="0">
            <a:noAutofit/>
          </a:bodyPr>
          <a:lstStyle>
            <a:lvl1pPr indent="-304800" lvl="0" marL="457200" rtl="0" algn="ctr">
              <a:spcBef>
                <a:spcPts val="0"/>
              </a:spcBef>
              <a:spcAft>
                <a:spcPts val="0"/>
              </a:spcAft>
              <a:buSzPts val="1200"/>
              <a:buChar char="●"/>
              <a:defRPr sz="12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143" name="Google Shape;143;p16"/>
          <p:cNvSpPr txBox="1"/>
          <p:nvPr>
            <p:ph idx="4" type="subTitle"/>
          </p:nvPr>
        </p:nvSpPr>
        <p:spPr>
          <a:xfrm>
            <a:off x="6108738" y="1533307"/>
            <a:ext cx="2208600" cy="5796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1600"/>
              </a:spcBef>
              <a:spcAft>
                <a:spcPts val="0"/>
              </a:spcAft>
              <a:buNone/>
              <a:defRPr b="1"/>
            </a:lvl2pPr>
            <a:lvl3pPr lvl="2" rtl="0" algn="ctr">
              <a:lnSpc>
                <a:spcPct val="100000"/>
              </a:lnSpc>
              <a:spcBef>
                <a:spcPts val="1600"/>
              </a:spcBef>
              <a:spcAft>
                <a:spcPts val="0"/>
              </a:spcAft>
              <a:buNone/>
              <a:defRPr b="1"/>
            </a:lvl3pPr>
            <a:lvl4pPr lvl="3" rtl="0" algn="ctr">
              <a:lnSpc>
                <a:spcPct val="100000"/>
              </a:lnSpc>
              <a:spcBef>
                <a:spcPts val="1600"/>
              </a:spcBef>
              <a:spcAft>
                <a:spcPts val="0"/>
              </a:spcAft>
              <a:buNone/>
              <a:defRPr b="1"/>
            </a:lvl4pPr>
            <a:lvl5pPr lvl="4" rtl="0" algn="ctr">
              <a:lnSpc>
                <a:spcPct val="100000"/>
              </a:lnSpc>
              <a:spcBef>
                <a:spcPts val="1600"/>
              </a:spcBef>
              <a:spcAft>
                <a:spcPts val="0"/>
              </a:spcAft>
              <a:buNone/>
              <a:defRPr b="1"/>
            </a:lvl5pPr>
            <a:lvl6pPr lvl="5" rtl="0" algn="ctr">
              <a:lnSpc>
                <a:spcPct val="100000"/>
              </a:lnSpc>
              <a:spcBef>
                <a:spcPts val="1600"/>
              </a:spcBef>
              <a:spcAft>
                <a:spcPts val="0"/>
              </a:spcAft>
              <a:buNone/>
              <a:defRPr b="1"/>
            </a:lvl6pPr>
            <a:lvl7pPr lvl="6" rtl="0" algn="ctr">
              <a:lnSpc>
                <a:spcPct val="100000"/>
              </a:lnSpc>
              <a:spcBef>
                <a:spcPts val="1600"/>
              </a:spcBef>
              <a:spcAft>
                <a:spcPts val="0"/>
              </a:spcAft>
              <a:buNone/>
              <a:defRPr b="1"/>
            </a:lvl7pPr>
            <a:lvl8pPr lvl="7" rtl="0" algn="ctr">
              <a:lnSpc>
                <a:spcPct val="100000"/>
              </a:lnSpc>
              <a:spcBef>
                <a:spcPts val="1600"/>
              </a:spcBef>
              <a:spcAft>
                <a:spcPts val="0"/>
              </a:spcAft>
              <a:buNone/>
              <a:defRPr b="1"/>
            </a:lvl8pPr>
            <a:lvl9pPr lvl="8" rtl="0" algn="ctr">
              <a:lnSpc>
                <a:spcPct val="100000"/>
              </a:lnSpc>
              <a:spcBef>
                <a:spcPts val="1600"/>
              </a:spcBef>
              <a:spcAft>
                <a:spcPts val="1600"/>
              </a:spcAft>
              <a:buNone/>
              <a:defRPr b="1"/>
            </a:lvl9pPr>
          </a:lstStyle>
          <a:p/>
        </p:txBody>
      </p:sp>
      <p:sp>
        <p:nvSpPr>
          <p:cNvPr id="144" name="Google Shape;144;p16"/>
          <p:cNvSpPr txBox="1"/>
          <p:nvPr>
            <p:ph idx="5" type="body"/>
          </p:nvPr>
        </p:nvSpPr>
        <p:spPr>
          <a:xfrm>
            <a:off x="6108738" y="3110231"/>
            <a:ext cx="2208600" cy="1217400"/>
          </a:xfrm>
          <a:prstGeom prst="rect">
            <a:avLst/>
          </a:prstGeom>
        </p:spPr>
        <p:txBody>
          <a:bodyPr anchorCtr="0" anchor="t" bIns="0" lIns="0" spcFirstLastPara="1" rIns="0" wrap="square" tIns="0">
            <a:noAutofit/>
          </a:bodyPr>
          <a:lstStyle>
            <a:lvl1pPr indent="-304800" lvl="0" marL="457200" rtl="0" algn="ctr">
              <a:spcBef>
                <a:spcPts val="0"/>
              </a:spcBef>
              <a:spcAft>
                <a:spcPts val="0"/>
              </a:spcAft>
              <a:buSzPts val="1200"/>
              <a:buChar char="●"/>
              <a:defRPr sz="12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145" name="Google Shape;145;p16"/>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2pPr>
            <a:lvl3pPr lvl="2"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3pPr>
            <a:lvl4pPr lvl="3"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4pPr>
            <a:lvl5pPr lvl="4"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5pPr>
            <a:lvl6pPr lvl="5"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6pPr>
            <a:lvl7pPr lvl="6"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7pPr>
            <a:lvl8pPr lvl="7"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8pPr>
            <a:lvl9pPr lvl="8"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9pPr>
          </a:lstStyle>
          <a:p/>
        </p:txBody>
      </p:sp>
      <p:sp>
        <p:nvSpPr>
          <p:cNvPr id="146" name="Google Shape;146;p16"/>
          <p:cNvSpPr txBox="1"/>
          <p:nvPr>
            <p:ph idx="6" type="subTitle"/>
          </p:nvPr>
        </p:nvSpPr>
        <p:spPr>
          <a:xfrm>
            <a:off x="826650" y="929775"/>
            <a:ext cx="7490700" cy="328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p:txBody>
      </p:sp>
      <p:sp>
        <p:nvSpPr>
          <p:cNvPr id="147" name="Google Shape;147;p16"/>
          <p:cNvSpPr txBox="1"/>
          <p:nvPr/>
        </p:nvSpPr>
        <p:spPr>
          <a:xfrm>
            <a:off x="3268500" y="4786788"/>
            <a:ext cx="2607000" cy="3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666666"/>
                </a:solidFill>
                <a:latin typeface="Overpass"/>
                <a:ea typeface="Overpass"/>
                <a:cs typeface="Overpass"/>
                <a:sym typeface="Overpass"/>
              </a:rPr>
              <a:t>GENERAL DISTRIBUTION</a:t>
            </a:r>
            <a:endParaRPr sz="700">
              <a:solidFill>
                <a:srgbClr val="666666"/>
              </a:solidFill>
              <a:latin typeface="Overpass"/>
              <a:ea typeface="Overpass"/>
              <a:cs typeface="Overpass"/>
              <a:sym typeface="Overpass"/>
            </a:endParaRPr>
          </a:p>
        </p:txBody>
      </p:sp>
      <p:cxnSp>
        <p:nvCxnSpPr>
          <p:cNvPr id="148" name="Google Shape;148;p1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49" name="Google Shape;149;p1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150" name="Google Shape;150;p1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1" name="Google Shape;151;p1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1">
  <p:cSld name="CUSTOM_1_1">
    <p:spTree>
      <p:nvGrpSpPr>
        <p:cNvPr id="152" name="Shape 152"/>
        <p:cNvGrpSpPr/>
        <p:nvPr/>
      </p:nvGrpSpPr>
      <p:grpSpPr>
        <a:xfrm>
          <a:off x="0" y="0"/>
          <a:ext cx="0" cy="0"/>
          <a:chOff x="0" y="0"/>
          <a:chExt cx="0" cy="0"/>
        </a:xfrm>
      </p:grpSpPr>
      <p:sp>
        <p:nvSpPr>
          <p:cNvPr id="153" name="Google Shape;153;p17"/>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154" name="Google Shape;154;p17"/>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155" name="Google Shape;155;p17"/>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pic>
        <p:nvPicPr>
          <p:cNvPr id="156" name="Google Shape;156;p1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157" name="Google Shape;157;p1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58" name="Google Shape;158;p1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9" name="Google Shape;159;p1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1 1">
  <p:cSld name="text left, graphic right_1">
    <p:spTree>
      <p:nvGrpSpPr>
        <p:cNvPr id="160" name="Shape 160"/>
        <p:cNvGrpSpPr/>
        <p:nvPr/>
      </p:nvGrpSpPr>
      <p:grpSpPr>
        <a:xfrm>
          <a:off x="0" y="0"/>
          <a:ext cx="0" cy="0"/>
          <a:chOff x="0" y="0"/>
          <a:chExt cx="0" cy="0"/>
        </a:xfrm>
      </p:grpSpPr>
      <p:sp>
        <p:nvSpPr>
          <p:cNvPr id="161" name="Google Shape;161;p18"/>
          <p:cNvSpPr txBox="1"/>
          <p:nvPr>
            <p:ph type="title"/>
          </p:nvPr>
        </p:nvSpPr>
        <p:spPr>
          <a:xfrm>
            <a:off x="826650" y="0"/>
            <a:ext cx="7490700" cy="10632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62" name="Google Shape;162;p18"/>
          <p:cNvSpPr txBox="1"/>
          <p:nvPr>
            <p:ph idx="1" type="subTitle"/>
          </p:nvPr>
        </p:nvSpPr>
        <p:spPr>
          <a:xfrm>
            <a:off x="826650" y="1005975"/>
            <a:ext cx="7490700" cy="328800"/>
          </a:xfrm>
          <a:prstGeom prst="rect">
            <a:avLst/>
          </a:prstGeom>
          <a:noFill/>
          <a:ln>
            <a:noFill/>
          </a:ln>
        </p:spPr>
        <p:txBody>
          <a:bodyPr anchorCtr="0" anchor="t" bIns="0" lIns="0" spcFirstLastPara="1" rIns="0" wrap="square" tIns="0">
            <a:noAutofit/>
          </a:bodyPr>
          <a:lstStyle>
            <a:lvl1pPr indent="0" lvl="0" marL="0" marR="0" rtl="0" algn="l">
              <a:lnSpc>
                <a:spcPct val="100000"/>
              </a:lnSpc>
              <a:spcBef>
                <a:spcPts val="0"/>
              </a:spcBef>
              <a:spcAft>
                <a:spcPts val="0"/>
              </a:spcAft>
              <a:buClr>
                <a:schemeClr val="dk1"/>
              </a:buClr>
              <a:buSzPts val="1600"/>
              <a:buNone/>
              <a:defRPr b="0" i="0" sz="1700" u="none" cap="none" strike="noStrike">
                <a:solidFill>
                  <a:schemeClr val="dk1"/>
                </a:solidFill>
              </a:defRPr>
            </a:lvl1pPr>
            <a:lvl2pPr indent="0" lvl="1" marL="0" marR="0" rtl="0" algn="l">
              <a:lnSpc>
                <a:spcPct val="100000"/>
              </a:lnSpc>
              <a:spcBef>
                <a:spcPts val="0"/>
              </a:spcBef>
              <a:spcAft>
                <a:spcPts val="0"/>
              </a:spcAft>
              <a:buClr>
                <a:schemeClr val="dk1"/>
              </a:buClr>
              <a:buSzPts val="1200"/>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200"/>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200"/>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200"/>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200"/>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200"/>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200"/>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200"/>
              <a:buNone/>
              <a:defRPr b="0" i="0" sz="1500" u="none" cap="none" strike="noStrike">
                <a:solidFill>
                  <a:schemeClr val="dk1"/>
                </a:solidFill>
              </a:defRPr>
            </a:lvl9pPr>
          </a:lstStyle>
          <a:p/>
        </p:txBody>
      </p:sp>
      <p:sp>
        <p:nvSpPr>
          <p:cNvPr id="163" name="Google Shape;163;p18"/>
          <p:cNvSpPr txBox="1"/>
          <p:nvPr>
            <p:ph idx="2" type="body"/>
          </p:nvPr>
        </p:nvSpPr>
        <p:spPr>
          <a:xfrm>
            <a:off x="826700" y="1625925"/>
            <a:ext cx="7490700" cy="2644800"/>
          </a:xfrm>
          <a:prstGeom prst="rect">
            <a:avLst/>
          </a:prstGeom>
          <a:noFill/>
          <a:ln>
            <a:noFill/>
          </a:ln>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64" name="Google Shape;164;p18"/>
          <p:cNvSpPr txBox="1"/>
          <p:nvPr>
            <p:ph idx="12" type="sldNum"/>
          </p:nvPr>
        </p:nvSpPr>
        <p:spPr>
          <a:xfrm>
            <a:off x="103327" y="4733942"/>
            <a:ext cx="360600" cy="393600"/>
          </a:xfrm>
          <a:prstGeom prst="rect">
            <a:avLst/>
          </a:prstGeom>
          <a:noFill/>
          <a:ln>
            <a:noFill/>
          </a:ln>
        </p:spPr>
        <p:txBody>
          <a:bodyPr anchorCtr="0" anchor="ctr" bIns="83800" lIns="83800" spcFirstLastPara="1" rIns="83800" wrap="square" tIns="83800">
            <a:noAutofit/>
          </a:bodyPr>
          <a:lstStyle>
            <a:lvl1pPr indent="0" lvl="0"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cxnSp>
        <p:nvCxnSpPr>
          <p:cNvPr id="165" name="Google Shape;165;p1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66" name="Google Shape;166;p1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167" name="Google Shape;167;p1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1">
  <p:cSld name="CUSTOM_2_1_2">
    <p:bg>
      <p:bgPr>
        <a:blipFill>
          <a:blip r:embed="rId2">
            <a:alphaModFix/>
          </a:blip>
          <a:stretch>
            <a:fillRect/>
          </a:stretch>
        </a:blipFill>
      </p:bgPr>
    </p:bg>
    <p:spTree>
      <p:nvGrpSpPr>
        <p:cNvPr id="168" name="Shape 168"/>
        <p:cNvGrpSpPr/>
        <p:nvPr/>
      </p:nvGrpSpPr>
      <p:grpSpPr>
        <a:xfrm>
          <a:off x="0" y="0"/>
          <a:ext cx="0" cy="0"/>
          <a:chOff x="0" y="0"/>
          <a:chExt cx="0" cy="0"/>
        </a:xfrm>
      </p:grpSpPr>
      <p:sp>
        <p:nvSpPr>
          <p:cNvPr id="169" name="Google Shape;169;p19"/>
          <p:cNvSpPr txBox="1"/>
          <p:nvPr>
            <p:ph type="title"/>
          </p:nvPr>
        </p:nvSpPr>
        <p:spPr>
          <a:xfrm>
            <a:off x="335831" y="813421"/>
            <a:ext cx="5118600" cy="1578900"/>
          </a:xfrm>
          <a:prstGeom prst="rect">
            <a:avLst/>
          </a:prstGeom>
          <a:noFill/>
          <a:ln>
            <a:noFill/>
          </a:ln>
        </p:spPr>
        <p:txBody>
          <a:bodyPr anchorCtr="0" anchor="t" bIns="68575" lIns="329175" spcFirstLastPara="1" rIns="68575" wrap="square" tIns="68575">
            <a:noAutofit/>
          </a:bodyPr>
          <a:lstStyle>
            <a:lvl1pPr lvl="0"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1pPr>
            <a:lvl2pPr lvl="1"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2pPr>
            <a:lvl3pPr lvl="2"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3pPr>
            <a:lvl4pPr lvl="3"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4pPr>
            <a:lvl5pPr lvl="4"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5pPr>
            <a:lvl6pPr lvl="5"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6pPr>
            <a:lvl7pPr lvl="6"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7pPr>
            <a:lvl8pPr lvl="7"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8pPr>
            <a:lvl9pPr lvl="8"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9pPr>
          </a:lstStyle>
          <a:p/>
        </p:txBody>
      </p:sp>
      <p:cxnSp>
        <p:nvCxnSpPr>
          <p:cNvPr id="170" name="Google Shape;170;p19"/>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71" name="Google Shape;171;p1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72" name="Google Shape;172;p19"/>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73" name="Google Shape;173;p19"/>
          <p:cNvSpPr txBox="1"/>
          <p:nvPr>
            <p:ph idx="1" type="subTitle"/>
          </p:nvPr>
        </p:nvSpPr>
        <p:spPr>
          <a:xfrm>
            <a:off x="335831" y="41581"/>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174" name="Google Shape;174;p19"/>
          <p:cNvSpPr txBox="1"/>
          <p:nvPr>
            <p:ph idx="2" type="subTitle"/>
          </p:nvPr>
        </p:nvSpPr>
        <p:spPr>
          <a:xfrm>
            <a:off x="6938588" y="1307789"/>
            <a:ext cx="1593300" cy="24819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1600"/>
              <a:buNone/>
              <a:defRPr sz="1100">
                <a:solidFill>
                  <a:srgbClr val="EBEBEB"/>
                </a:solidFill>
              </a:defRPr>
            </a:lvl1pPr>
            <a:lvl2pPr lvl="1" rtl="0" algn="l">
              <a:lnSpc>
                <a:spcPct val="174000"/>
              </a:lnSpc>
              <a:spcBef>
                <a:spcPts val="0"/>
              </a:spcBef>
              <a:spcAft>
                <a:spcPts val="0"/>
              </a:spcAft>
              <a:buSzPts val="1200"/>
              <a:buNone/>
              <a:defRPr sz="1100">
                <a:solidFill>
                  <a:srgbClr val="EBEBEB"/>
                </a:solidFill>
              </a:defRPr>
            </a:lvl2pPr>
            <a:lvl3pPr lvl="2" rtl="0" algn="l">
              <a:lnSpc>
                <a:spcPct val="174000"/>
              </a:lnSpc>
              <a:spcBef>
                <a:spcPts val="0"/>
              </a:spcBef>
              <a:spcAft>
                <a:spcPts val="0"/>
              </a:spcAft>
              <a:buSzPts val="1200"/>
              <a:buNone/>
              <a:defRPr sz="1100">
                <a:solidFill>
                  <a:srgbClr val="EBEBEB"/>
                </a:solidFill>
              </a:defRPr>
            </a:lvl3pPr>
            <a:lvl4pPr lvl="3" rtl="0" algn="l">
              <a:lnSpc>
                <a:spcPct val="174000"/>
              </a:lnSpc>
              <a:spcBef>
                <a:spcPts val="0"/>
              </a:spcBef>
              <a:spcAft>
                <a:spcPts val="0"/>
              </a:spcAft>
              <a:buSzPts val="1200"/>
              <a:buNone/>
              <a:defRPr sz="1100">
                <a:solidFill>
                  <a:srgbClr val="EBEBEB"/>
                </a:solidFill>
              </a:defRPr>
            </a:lvl4pPr>
            <a:lvl5pPr lvl="4" rtl="0" algn="l">
              <a:lnSpc>
                <a:spcPct val="174000"/>
              </a:lnSpc>
              <a:spcBef>
                <a:spcPts val="0"/>
              </a:spcBef>
              <a:spcAft>
                <a:spcPts val="0"/>
              </a:spcAft>
              <a:buSzPts val="1200"/>
              <a:buNone/>
              <a:defRPr sz="1100">
                <a:solidFill>
                  <a:srgbClr val="EBEBEB"/>
                </a:solidFill>
              </a:defRPr>
            </a:lvl5pPr>
            <a:lvl6pPr lvl="5" rtl="0" algn="l">
              <a:lnSpc>
                <a:spcPct val="174000"/>
              </a:lnSpc>
              <a:spcBef>
                <a:spcPts val="0"/>
              </a:spcBef>
              <a:spcAft>
                <a:spcPts val="0"/>
              </a:spcAft>
              <a:buSzPts val="1200"/>
              <a:buNone/>
              <a:defRPr sz="1100">
                <a:solidFill>
                  <a:srgbClr val="EBEBEB"/>
                </a:solidFill>
              </a:defRPr>
            </a:lvl6pPr>
            <a:lvl7pPr lvl="6" rtl="0" algn="l">
              <a:lnSpc>
                <a:spcPct val="174000"/>
              </a:lnSpc>
              <a:spcBef>
                <a:spcPts val="0"/>
              </a:spcBef>
              <a:spcAft>
                <a:spcPts val="0"/>
              </a:spcAft>
              <a:buSzPts val="1200"/>
              <a:buNone/>
              <a:defRPr sz="1100">
                <a:solidFill>
                  <a:srgbClr val="EBEBEB"/>
                </a:solidFill>
              </a:defRPr>
            </a:lvl7pPr>
            <a:lvl8pPr lvl="7" rtl="0" algn="l">
              <a:lnSpc>
                <a:spcPct val="174000"/>
              </a:lnSpc>
              <a:spcBef>
                <a:spcPts val="0"/>
              </a:spcBef>
              <a:spcAft>
                <a:spcPts val="0"/>
              </a:spcAft>
              <a:buSzPts val="1200"/>
              <a:buNone/>
              <a:defRPr sz="1100">
                <a:solidFill>
                  <a:srgbClr val="EBEBEB"/>
                </a:solidFill>
              </a:defRPr>
            </a:lvl8pPr>
            <a:lvl9pPr lvl="8" rtl="0" algn="l">
              <a:lnSpc>
                <a:spcPct val="174000"/>
              </a:lnSpc>
              <a:spcBef>
                <a:spcPts val="0"/>
              </a:spcBef>
              <a:spcAft>
                <a:spcPts val="0"/>
              </a:spcAft>
              <a:buSzPts val="1200"/>
              <a:buNone/>
              <a:defRPr sz="1100">
                <a:solidFill>
                  <a:srgbClr val="EBEBEB"/>
                </a:solidFill>
              </a:defRPr>
            </a:lvl9pPr>
          </a:lstStyle>
          <a:p/>
        </p:txBody>
      </p:sp>
      <p:pic>
        <p:nvPicPr>
          <p:cNvPr id="175" name="Google Shape;175;p19"/>
          <p:cNvPicPr preferRelativeResize="0"/>
          <p:nvPr/>
        </p:nvPicPr>
        <p:blipFill rotWithShape="1">
          <a:blip r:embed="rId3">
            <a:alphaModFix/>
          </a:blip>
          <a:srcRect b="0" l="0" r="0" t="0"/>
          <a:stretch/>
        </p:blipFill>
        <p:spPr>
          <a:xfrm>
            <a:off x="8033459" y="4734379"/>
            <a:ext cx="731888" cy="17220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5">
  <p:cSld name="CUSTOM_1_6">
    <p:spTree>
      <p:nvGrpSpPr>
        <p:cNvPr id="176" name="Shape 176"/>
        <p:cNvGrpSpPr/>
        <p:nvPr/>
      </p:nvGrpSpPr>
      <p:grpSpPr>
        <a:xfrm>
          <a:off x="0" y="0"/>
          <a:ext cx="0" cy="0"/>
          <a:chOff x="0" y="0"/>
          <a:chExt cx="0" cy="0"/>
        </a:xfrm>
      </p:grpSpPr>
      <p:sp>
        <p:nvSpPr>
          <p:cNvPr id="177" name="Google Shape;177;p20"/>
          <p:cNvSpPr txBox="1"/>
          <p:nvPr>
            <p:ph idx="1" type="body"/>
          </p:nvPr>
        </p:nvSpPr>
        <p:spPr>
          <a:xfrm>
            <a:off x="826700" y="1233775"/>
            <a:ext cx="7490700" cy="32901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Overpass"/>
              <a:buChar char="●"/>
              <a:defRPr>
                <a:latin typeface="Overpass"/>
                <a:ea typeface="Overpass"/>
                <a:cs typeface="Overpass"/>
                <a:sym typeface="Overpass"/>
              </a:defRPr>
            </a:lvl1pPr>
            <a:lvl2pPr indent="-292100" lvl="1" marL="914400" rtl="0">
              <a:spcBef>
                <a:spcPts val="1600"/>
              </a:spcBef>
              <a:spcAft>
                <a:spcPts val="0"/>
              </a:spcAft>
              <a:buSzPts val="1000"/>
              <a:buFont typeface="Overpass"/>
              <a:buChar char="○"/>
              <a:defRPr>
                <a:latin typeface="Overpass"/>
                <a:ea typeface="Overpass"/>
                <a:cs typeface="Overpass"/>
                <a:sym typeface="Overpass"/>
              </a:defRPr>
            </a:lvl2pPr>
            <a:lvl3pPr indent="-292100" lvl="2" marL="1371600" rtl="0">
              <a:spcBef>
                <a:spcPts val="1600"/>
              </a:spcBef>
              <a:spcAft>
                <a:spcPts val="0"/>
              </a:spcAft>
              <a:buSzPts val="1000"/>
              <a:buFont typeface="Overpass"/>
              <a:buChar char="■"/>
              <a:defRPr>
                <a:latin typeface="Overpass"/>
                <a:ea typeface="Overpass"/>
                <a:cs typeface="Overpass"/>
                <a:sym typeface="Overpass"/>
              </a:defRPr>
            </a:lvl3pPr>
            <a:lvl4pPr indent="-292100" lvl="3" marL="1828800" rtl="0">
              <a:spcBef>
                <a:spcPts val="1600"/>
              </a:spcBef>
              <a:spcAft>
                <a:spcPts val="0"/>
              </a:spcAft>
              <a:buSzPts val="1000"/>
              <a:buFont typeface="Overpass"/>
              <a:buChar char="●"/>
              <a:defRPr>
                <a:latin typeface="Overpass"/>
                <a:ea typeface="Overpass"/>
                <a:cs typeface="Overpass"/>
                <a:sym typeface="Overpass"/>
              </a:defRPr>
            </a:lvl4pPr>
            <a:lvl5pPr indent="-292100" lvl="4" marL="2286000" rtl="0">
              <a:spcBef>
                <a:spcPts val="1600"/>
              </a:spcBef>
              <a:spcAft>
                <a:spcPts val="0"/>
              </a:spcAft>
              <a:buSzPts val="1000"/>
              <a:buFont typeface="Overpass"/>
              <a:buChar char="○"/>
              <a:defRPr>
                <a:latin typeface="Overpass"/>
                <a:ea typeface="Overpass"/>
                <a:cs typeface="Overpass"/>
                <a:sym typeface="Overpass"/>
              </a:defRPr>
            </a:lvl5pPr>
            <a:lvl6pPr indent="-292100" lvl="5" marL="2743200" rtl="0">
              <a:spcBef>
                <a:spcPts val="1600"/>
              </a:spcBef>
              <a:spcAft>
                <a:spcPts val="0"/>
              </a:spcAft>
              <a:buSzPts val="1000"/>
              <a:buFont typeface="Overpass"/>
              <a:buChar char="■"/>
              <a:defRPr>
                <a:latin typeface="Overpass"/>
                <a:ea typeface="Overpass"/>
                <a:cs typeface="Overpass"/>
                <a:sym typeface="Overpass"/>
              </a:defRPr>
            </a:lvl6pPr>
            <a:lvl7pPr indent="-292100" lvl="6" marL="3200400" rtl="0">
              <a:spcBef>
                <a:spcPts val="1600"/>
              </a:spcBef>
              <a:spcAft>
                <a:spcPts val="0"/>
              </a:spcAft>
              <a:buSzPts val="1000"/>
              <a:buFont typeface="Overpass"/>
              <a:buChar char="●"/>
              <a:defRPr>
                <a:latin typeface="Overpass"/>
                <a:ea typeface="Overpass"/>
                <a:cs typeface="Overpass"/>
                <a:sym typeface="Overpass"/>
              </a:defRPr>
            </a:lvl7pPr>
            <a:lvl8pPr indent="-292100" lvl="7" marL="3657600" rtl="0">
              <a:spcBef>
                <a:spcPts val="1600"/>
              </a:spcBef>
              <a:spcAft>
                <a:spcPts val="0"/>
              </a:spcAft>
              <a:buSzPts val="1000"/>
              <a:buFont typeface="Overpass"/>
              <a:buChar char="○"/>
              <a:defRPr>
                <a:latin typeface="Overpass"/>
                <a:ea typeface="Overpass"/>
                <a:cs typeface="Overpass"/>
                <a:sym typeface="Overpass"/>
              </a:defRPr>
            </a:lvl8pPr>
            <a:lvl9pPr indent="-292100" lvl="8" marL="4114800" rtl="0">
              <a:spcBef>
                <a:spcPts val="1600"/>
              </a:spcBef>
              <a:spcAft>
                <a:spcPts val="1600"/>
              </a:spcAft>
              <a:buSzPts val="1000"/>
              <a:buFont typeface="Overpass"/>
              <a:buChar char="■"/>
              <a:defRPr>
                <a:latin typeface="Overpass"/>
                <a:ea typeface="Overpass"/>
                <a:cs typeface="Overpass"/>
                <a:sym typeface="Overpass"/>
              </a:defRPr>
            </a:lvl9pPr>
          </a:lstStyle>
          <a:p/>
        </p:txBody>
      </p:sp>
      <p:sp>
        <p:nvSpPr>
          <p:cNvPr id="178" name="Google Shape;178;p20"/>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Overpass"/>
              <a:buNone/>
              <a:defRPr>
                <a:latin typeface="Overpass"/>
                <a:ea typeface="Overpass"/>
                <a:cs typeface="Overpass"/>
                <a:sym typeface="Overpass"/>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pic>
        <p:nvPicPr>
          <p:cNvPr id="179" name="Google Shape;179;p2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180" name="Google Shape;180;p2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81" name="Google Shape;181;p2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3"/>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18" name="Google Shape;18;p3"/>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19" name="Google Shape;19;p3"/>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20" name="Google Shape;20;p3"/>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21" name="Google Shape;21;p3"/>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22" name="Google Shape;22;p3"/>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23" name="Google Shape;23;p3"/>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24" name="Google Shape;24;p3"/>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25" name="Google Shape;25;p3"/>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26" name="Google Shape;26;p3"/>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27" name="Google Shape;27;p3"/>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28" name="Google Shape;28;p3"/>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29" name="Google Shape;29;p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0" name="Google Shape;30;p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lide">
  <p:cSld name="CUSTOM_5">
    <p:spTree>
      <p:nvGrpSpPr>
        <p:cNvPr id="182" name="Shape 182"/>
        <p:cNvGrpSpPr/>
        <p:nvPr/>
      </p:nvGrpSpPr>
      <p:grpSpPr>
        <a:xfrm>
          <a:off x="0" y="0"/>
          <a:ext cx="0" cy="0"/>
          <a:chOff x="0" y="0"/>
          <a:chExt cx="0" cy="0"/>
        </a:xfrm>
      </p:grpSpPr>
      <p:sp>
        <p:nvSpPr>
          <p:cNvPr id="183" name="Google Shape;183;p21"/>
          <p:cNvSpPr txBox="1"/>
          <p:nvPr>
            <p:ph type="title"/>
          </p:nvPr>
        </p:nvSpPr>
        <p:spPr>
          <a:xfrm>
            <a:off x="134350" y="104500"/>
            <a:ext cx="4060800" cy="350700"/>
          </a:xfrm>
          <a:prstGeom prst="rect">
            <a:avLst/>
          </a:prstGeom>
        </p:spPr>
        <p:txBody>
          <a:bodyPr anchorCtr="0" anchor="t" bIns="0" lIns="0" spcFirstLastPara="1" rIns="0" wrap="square" tIns="0">
            <a:noAutofit/>
          </a:bodyPr>
          <a:lstStyle>
            <a:lvl1pPr lvl="0" rtl="0">
              <a:spcBef>
                <a:spcPts val="0"/>
              </a:spcBef>
              <a:spcAft>
                <a:spcPts val="0"/>
              </a:spcAft>
              <a:buNone/>
              <a:defRPr sz="2400">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pic>
        <p:nvPicPr>
          <p:cNvPr id="184" name="Google Shape;184;p2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185" name="Google Shape;185;p2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86" name="Google Shape;186;p2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1 3">
  <p:cSld name="text only_3">
    <p:spTree>
      <p:nvGrpSpPr>
        <p:cNvPr id="187" name="Shape 187"/>
        <p:cNvGrpSpPr/>
        <p:nvPr/>
      </p:nvGrpSpPr>
      <p:grpSpPr>
        <a:xfrm>
          <a:off x="0" y="0"/>
          <a:ext cx="0" cy="0"/>
          <a:chOff x="0" y="0"/>
          <a:chExt cx="0" cy="0"/>
        </a:xfrm>
      </p:grpSpPr>
      <p:sp>
        <p:nvSpPr>
          <p:cNvPr id="188" name="Google Shape;188;p22"/>
          <p:cNvSpPr txBox="1"/>
          <p:nvPr>
            <p:ph idx="1" type="body"/>
          </p:nvPr>
        </p:nvSpPr>
        <p:spPr>
          <a:xfrm>
            <a:off x="685800" y="1047750"/>
            <a:ext cx="7772400" cy="2859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rgbClr val="000000"/>
              </a:buClr>
              <a:buSzPts val="1600"/>
              <a:buNone/>
              <a:defRPr b="0" i="0" sz="1400" u="none" cap="none" strike="noStrike">
                <a:solidFill>
                  <a:srgbClr val="000000"/>
                </a:solidFill>
              </a:defRPr>
            </a:lvl1pPr>
            <a:lvl2pPr indent="-406400" lvl="1" marL="914400" marR="0" rtl="0" algn="l">
              <a:spcBef>
                <a:spcPts val="560"/>
              </a:spcBef>
              <a:spcAft>
                <a:spcPts val="0"/>
              </a:spcAft>
              <a:buClr>
                <a:schemeClr val="dk1"/>
              </a:buClr>
              <a:buSzPts val="2800"/>
              <a:buChar char="–"/>
              <a:defRPr b="0" i="0" sz="2800" u="none" cap="none" strike="noStrike">
                <a:solidFill>
                  <a:schemeClr val="dk1"/>
                </a:solidFill>
              </a:defRPr>
            </a:lvl2pPr>
            <a:lvl3pPr indent="-381000" lvl="2" marL="1371600" marR="0" rtl="0" algn="l">
              <a:spcBef>
                <a:spcPts val="480"/>
              </a:spcBef>
              <a:spcAft>
                <a:spcPts val="0"/>
              </a:spcAft>
              <a:buClr>
                <a:schemeClr val="dk1"/>
              </a:buClr>
              <a:buSzPts val="2400"/>
              <a:buChar char="•"/>
              <a:defRPr b="0" i="0" sz="2400" u="none" cap="none" strike="noStrike">
                <a:solidFill>
                  <a:schemeClr val="dk1"/>
                </a:solidFill>
              </a:defRPr>
            </a:lvl3pPr>
            <a:lvl4pPr indent="-355600" lvl="3" marL="1828800" marR="0" rtl="0" algn="l">
              <a:spcBef>
                <a:spcPts val="400"/>
              </a:spcBef>
              <a:spcAft>
                <a:spcPts val="0"/>
              </a:spcAft>
              <a:buClr>
                <a:schemeClr val="dk1"/>
              </a:buClr>
              <a:buSzPts val="2000"/>
              <a:buChar char="–"/>
              <a:defRPr b="0" i="0" sz="2000" u="none" cap="none" strike="noStrike">
                <a:solidFill>
                  <a:schemeClr val="dk1"/>
                </a:solidFill>
              </a:defRPr>
            </a:lvl4pPr>
            <a:lvl5pPr indent="-355600" lvl="4" marL="2286000" marR="0" rtl="0" algn="l">
              <a:spcBef>
                <a:spcPts val="400"/>
              </a:spcBef>
              <a:spcAft>
                <a:spcPts val="0"/>
              </a:spcAft>
              <a:buClr>
                <a:schemeClr val="dk1"/>
              </a:buClr>
              <a:buSzPts val="2000"/>
              <a:buChar char="»"/>
              <a:defRPr b="0" i="0" sz="2000" u="none" cap="none" strike="noStrike">
                <a:solidFill>
                  <a:schemeClr val="dk1"/>
                </a:solidFill>
              </a:defRPr>
            </a:lvl5pPr>
            <a:lvl6pPr indent="-355600" lvl="5" marL="2743200" marR="0" rtl="0" algn="l">
              <a:spcBef>
                <a:spcPts val="400"/>
              </a:spcBef>
              <a:spcAft>
                <a:spcPts val="0"/>
              </a:spcAft>
              <a:buClr>
                <a:schemeClr val="dk1"/>
              </a:buClr>
              <a:buSzPts val="2000"/>
              <a:buChar char="•"/>
              <a:defRPr b="0" i="0" sz="2000" u="none" cap="none" strike="noStrike">
                <a:solidFill>
                  <a:schemeClr val="dk1"/>
                </a:solidFill>
              </a:defRPr>
            </a:lvl6pPr>
            <a:lvl7pPr indent="-355600" lvl="6" marL="3200400" marR="0" rtl="0" algn="l">
              <a:spcBef>
                <a:spcPts val="1600"/>
              </a:spcBef>
              <a:spcAft>
                <a:spcPts val="0"/>
              </a:spcAft>
              <a:buClr>
                <a:schemeClr val="dk1"/>
              </a:buClr>
              <a:buSzPts val="2000"/>
              <a:buChar char="•"/>
              <a:defRPr b="0" i="0" sz="2000" u="none" cap="none" strike="noStrike">
                <a:solidFill>
                  <a:schemeClr val="dk1"/>
                </a:solidFill>
              </a:defRPr>
            </a:lvl7pPr>
            <a:lvl8pPr indent="-355600" lvl="7" marL="3657600" marR="0" rtl="0" algn="l">
              <a:spcBef>
                <a:spcPts val="1600"/>
              </a:spcBef>
              <a:spcAft>
                <a:spcPts val="0"/>
              </a:spcAft>
              <a:buClr>
                <a:schemeClr val="dk1"/>
              </a:buClr>
              <a:buSzPts val="2000"/>
              <a:buChar char="•"/>
              <a:defRPr b="0" i="0" sz="2000" u="none" cap="none" strike="noStrike">
                <a:solidFill>
                  <a:schemeClr val="dk1"/>
                </a:solidFill>
              </a:defRPr>
            </a:lvl8pPr>
            <a:lvl9pPr indent="-355600" lvl="8" marL="4114800" marR="0" rtl="0" algn="l">
              <a:spcBef>
                <a:spcPts val="1600"/>
              </a:spcBef>
              <a:spcAft>
                <a:spcPts val="1600"/>
              </a:spcAft>
              <a:buClr>
                <a:schemeClr val="dk1"/>
              </a:buClr>
              <a:buSzPts val="2000"/>
              <a:buChar char="•"/>
              <a:defRPr b="0" i="0" sz="2000" u="none" cap="none" strike="noStrike">
                <a:solidFill>
                  <a:schemeClr val="dk1"/>
                </a:solidFill>
              </a:defRPr>
            </a:lvl9pPr>
          </a:lstStyle>
          <a:p/>
        </p:txBody>
      </p:sp>
      <p:sp>
        <p:nvSpPr>
          <p:cNvPr id="189" name="Google Shape;189;p22"/>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Font typeface="Overpass"/>
              <a:buNone/>
              <a:defRPr b="0" i="0" sz="800" u="none" cap="none" strike="noStrike">
                <a:solidFill>
                  <a:srgbClr val="4C4C4C"/>
                </a:solidFill>
                <a:latin typeface="Overpass"/>
                <a:ea typeface="Overpass"/>
                <a:cs typeface="Overpass"/>
                <a:sym typeface="Overpass"/>
              </a:defRPr>
            </a:lvl1pPr>
            <a:lvl2pPr indent="0" lvl="1" marL="457200" marR="0" rtl="0" algn="l">
              <a:spcBef>
                <a:spcPts val="0"/>
              </a:spcBef>
              <a:spcAft>
                <a:spcPts val="0"/>
              </a:spcAft>
              <a:buSzPts val="1400"/>
              <a:buFont typeface="Overpass"/>
              <a:buNone/>
              <a:defRPr b="0" i="0" sz="1800" u="none" cap="none" strike="noStrike">
                <a:solidFill>
                  <a:schemeClr val="dk1"/>
                </a:solidFill>
                <a:latin typeface="Overpass"/>
                <a:ea typeface="Overpass"/>
                <a:cs typeface="Overpass"/>
                <a:sym typeface="Overpass"/>
              </a:defRPr>
            </a:lvl2pPr>
            <a:lvl3pPr indent="0" lvl="2" marL="914400" marR="0" rtl="0" algn="l">
              <a:spcBef>
                <a:spcPts val="0"/>
              </a:spcBef>
              <a:spcAft>
                <a:spcPts val="0"/>
              </a:spcAft>
              <a:buSzPts val="1400"/>
              <a:buFont typeface="Overpass"/>
              <a:buNone/>
              <a:defRPr b="0" i="0" sz="1800" u="none" cap="none" strike="noStrike">
                <a:solidFill>
                  <a:schemeClr val="dk1"/>
                </a:solidFill>
                <a:latin typeface="Overpass"/>
                <a:ea typeface="Overpass"/>
                <a:cs typeface="Overpass"/>
                <a:sym typeface="Overpass"/>
              </a:defRPr>
            </a:lvl3pPr>
            <a:lvl4pPr indent="0" lvl="3" marL="1371600" marR="0" rtl="0" algn="l">
              <a:spcBef>
                <a:spcPts val="0"/>
              </a:spcBef>
              <a:spcAft>
                <a:spcPts val="0"/>
              </a:spcAft>
              <a:buSzPts val="1400"/>
              <a:buFont typeface="Overpass"/>
              <a:buNone/>
              <a:defRPr b="0" i="0" sz="1800" u="none" cap="none" strike="noStrike">
                <a:solidFill>
                  <a:schemeClr val="dk1"/>
                </a:solidFill>
                <a:latin typeface="Overpass"/>
                <a:ea typeface="Overpass"/>
                <a:cs typeface="Overpass"/>
                <a:sym typeface="Overpass"/>
              </a:defRPr>
            </a:lvl4pPr>
            <a:lvl5pPr indent="0" lvl="4" marL="1828800" marR="0" rtl="0" algn="l">
              <a:spcBef>
                <a:spcPts val="0"/>
              </a:spcBef>
              <a:spcAft>
                <a:spcPts val="0"/>
              </a:spcAft>
              <a:buSzPts val="1400"/>
              <a:buFont typeface="Overpass"/>
              <a:buNone/>
              <a:defRPr b="0" i="0" sz="1800" u="none" cap="none" strike="noStrike">
                <a:solidFill>
                  <a:schemeClr val="dk1"/>
                </a:solidFill>
                <a:latin typeface="Overpass"/>
                <a:ea typeface="Overpass"/>
                <a:cs typeface="Overpass"/>
                <a:sym typeface="Overpass"/>
              </a:defRPr>
            </a:lvl5pPr>
            <a:lvl6pPr indent="0" lvl="5" marL="2286000" marR="0" rtl="0" algn="l">
              <a:spcBef>
                <a:spcPts val="0"/>
              </a:spcBef>
              <a:spcAft>
                <a:spcPts val="0"/>
              </a:spcAft>
              <a:buSzPts val="1400"/>
              <a:buFont typeface="Overpass"/>
              <a:buNone/>
              <a:defRPr b="0" i="0" sz="1800" u="none" cap="none" strike="noStrike">
                <a:solidFill>
                  <a:schemeClr val="dk1"/>
                </a:solidFill>
                <a:latin typeface="Overpass"/>
                <a:ea typeface="Overpass"/>
                <a:cs typeface="Overpass"/>
                <a:sym typeface="Overpass"/>
              </a:defRPr>
            </a:lvl6pPr>
            <a:lvl7pPr indent="0" lvl="6" marL="2743200" marR="0" rtl="0" algn="l">
              <a:spcBef>
                <a:spcPts val="0"/>
              </a:spcBef>
              <a:spcAft>
                <a:spcPts val="0"/>
              </a:spcAft>
              <a:buSzPts val="1400"/>
              <a:buFont typeface="Overpass"/>
              <a:buNone/>
              <a:defRPr b="0" i="0" sz="1800" u="none" cap="none" strike="noStrike">
                <a:solidFill>
                  <a:schemeClr val="dk1"/>
                </a:solidFill>
                <a:latin typeface="Overpass"/>
                <a:ea typeface="Overpass"/>
                <a:cs typeface="Overpass"/>
                <a:sym typeface="Overpass"/>
              </a:defRPr>
            </a:lvl7pPr>
            <a:lvl8pPr indent="0" lvl="7" marL="3200400" marR="0" rtl="0" algn="l">
              <a:spcBef>
                <a:spcPts val="0"/>
              </a:spcBef>
              <a:spcAft>
                <a:spcPts val="0"/>
              </a:spcAft>
              <a:buSzPts val="1400"/>
              <a:buFont typeface="Overpass"/>
              <a:buNone/>
              <a:defRPr b="0" i="0" sz="1800" u="none" cap="none" strike="noStrike">
                <a:solidFill>
                  <a:schemeClr val="dk1"/>
                </a:solidFill>
                <a:latin typeface="Overpass"/>
                <a:ea typeface="Overpass"/>
                <a:cs typeface="Overpass"/>
                <a:sym typeface="Overpass"/>
              </a:defRPr>
            </a:lvl8pPr>
            <a:lvl9pPr indent="0" lvl="8" marL="3657600" marR="0" rtl="0" algn="l">
              <a:spcBef>
                <a:spcPts val="0"/>
              </a:spcBef>
              <a:spcAft>
                <a:spcPts val="0"/>
              </a:spcAft>
              <a:buSzPts val="1400"/>
              <a:buFont typeface="Overpass"/>
              <a:buNone/>
              <a:defRPr b="0" i="0" sz="1800" u="none" cap="none" strike="noStrike">
                <a:solidFill>
                  <a:schemeClr val="dk1"/>
                </a:solidFill>
                <a:latin typeface="Overpass"/>
                <a:ea typeface="Overpass"/>
                <a:cs typeface="Overpass"/>
                <a:sym typeface="Overpass"/>
              </a:defRPr>
            </a:lvl9pPr>
          </a:lstStyle>
          <a:p/>
        </p:txBody>
      </p:sp>
      <p:sp>
        <p:nvSpPr>
          <p:cNvPr id="190" name="Google Shape;190;p22"/>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spcBef>
                <a:spcPts val="0"/>
              </a:spcBef>
              <a:spcAft>
                <a:spcPts val="0"/>
              </a:spcAft>
              <a:buNone/>
              <a:defRPr b="0" i="0" sz="800" u="none" cap="none" strike="noStrike">
                <a:solidFill>
                  <a:schemeClr val="dk1"/>
                </a:solidFill>
              </a:defRPr>
            </a:lvl1pPr>
            <a:lvl2pPr indent="0" lvl="1" marL="0" marR="0" rtl="0" algn="r">
              <a:spcBef>
                <a:spcPts val="0"/>
              </a:spcBef>
              <a:spcAft>
                <a:spcPts val="0"/>
              </a:spcAft>
              <a:buNone/>
              <a:defRPr b="0" i="0" sz="800" u="none" cap="none" strike="noStrike">
                <a:solidFill>
                  <a:schemeClr val="dk1"/>
                </a:solidFill>
              </a:defRPr>
            </a:lvl2pPr>
            <a:lvl3pPr indent="0" lvl="2" marL="0" marR="0" rtl="0" algn="r">
              <a:spcBef>
                <a:spcPts val="0"/>
              </a:spcBef>
              <a:spcAft>
                <a:spcPts val="0"/>
              </a:spcAft>
              <a:buNone/>
              <a:defRPr b="0" i="0" sz="800" u="none" cap="none" strike="noStrike">
                <a:solidFill>
                  <a:schemeClr val="dk1"/>
                </a:solidFill>
              </a:defRPr>
            </a:lvl3pPr>
            <a:lvl4pPr indent="0" lvl="3" marL="0" marR="0" rtl="0" algn="r">
              <a:spcBef>
                <a:spcPts val="0"/>
              </a:spcBef>
              <a:spcAft>
                <a:spcPts val="0"/>
              </a:spcAft>
              <a:buNone/>
              <a:defRPr b="0" i="0" sz="800" u="none" cap="none" strike="noStrike">
                <a:solidFill>
                  <a:schemeClr val="dk1"/>
                </a:solidFill>
              </a:defRPr>
            </a:lvl4pPr>
            <a:lvl5pPr indent="0" lvl="4" marL="0" marR="0" rtl="0" algn="r">
              <a:spcBef>
                <a:spcPts val="0"/>
              </a:spcBef>
              <a:spcAft>
                <a:spcPts val="0"/>
              </a:spcAft>
              <a:buNone/>
              <a:defRPr b="0" i="0" sz="800" u="none" cap="none" strike="noStrike">
                <a:solidFill>
                  <a:schemeClr val="dk1"/>
                </a:solidFill>
              </a:defRPr>
            </a:lvl5pPr>
            <a:lvl6pPr indent="0" lvl="5" marL="0" marR="0" rtl="0" algn="r">
              <a:spcBef>
                <a:spcPts val="0"/>
              </a:spcBef>
              <a:spcAft>
                <a:spcPts val="0"/>
              </a:spcAft>
              <a:buNone/>
              <a:defRPr b="0" i="0" sz="800" u="none" cap="none" strike="noStrike">
                <a:solidFill>
                  <a:schemeClr val="dk1"/>
                </a:solidFill>
              </a:defRPr>
            </a:lvl6pPr>
            <a:lvl7pPr indent="0" lvl="6" marL="0" marR="0" rtl="0" algn="r">
              <a:spcBef>
                <a:spcPts val="0"/>
              </a:spcBef>
              <a:spcAft>
                <a:spcPts val="0"/>
              </a:spcAft>
              <a:buNone/>
              <a:defRPr b="0" i="0" sz="800" u="none" cap="none" strike="noStrike">
                <a:solidFill>
                  <a:schemeClr val="dk1"/>
                </a:solidFill>
              </a:defRPr>
            </a:lvl7pPr>
            <a:lvl8pPr indent="0" lvl="7" marL="0" marR="0" rtl="0" algn="r">
              <a:spcBef>
                <a:spcPts val="0"/>
              </a:spcBef>
              <a:spcAft>
                <a:spcPts val="0"/>
              </a:spcAft>
              <a:buNone/>
              <a:defRPr b="0" i="0" sz="800" u="none" cap="none" strike="noStrike">
                <a:solidFill>
                  <a:schemeClr val="dk1"/>
                </a:solidFill>
              </a:defRPr>
            </a:lvl8pPr>
            <a:lvl9pPr indent="0" lvl="8" marL="0" marR="0" rtl="0" algn="r">
              <a:spcBef>
                <a:spcPts val="0"/>
              </a:spcBef>
              <a:spcAft>
                <a:spcPts val="0"/>
              </a:spcAft>
              <a:buNone/>
              <a:defRPr b="0" i="0" sz="800" u="none" cap="none" strike="noStrike">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191" name="Google Shape;191;p22"/>
          <p:cNvSpPr txBox="1"/>
          <p:nvPr>
            <p:ph type="title"/>
          </p:nvPr>
        </p:nvSpPr>
        <p:spPr>
          <a:xfrm>
            <a:off x="685800" y="0"/>
            <a:ext cx="7772400" cy="1028700"/>
          </a:xfrm>
          <a:prstGeom prst="rect">
            <a:avLst/>
          </a:prstGeom>
          <a:noFill/>
          <a:ln>
            <a:noFill/>
          </a:ln>
        </p:spPr>
        <p:txBody>
          <a:bodyPr anchorCtr="0" anchor="b" bIns="0" lIns="0" spcFirstLastPara="1" rIns="0" wrap="square" tIns="0">
            <a:noAutofit/>
          </a:bodyPr>
          <a:lstStyle>
            <a:lvl1pPr indent="0" lvl="0" marL="0" marR="0" rtl="0" algn="l">
              <a:spcBef>
                <a:spcPts val="0"/>
              </a:spcBef>
              <a:spcAft>
                <a:spcPts val="0"/>
              </a:spcAft>
              <a:buSzPts val="2600"/>
              <a:buNone/>
              <a:defRPr b="0" i="0" sz="2800" u="none" cap="none" strike="noStrike">
                <a:solidFill>
                  <a:srgbClr val="000000"/>
                </a:solidFill>
              </a:defRPr>
            </a:lvl1pPr>
            <a:lvl2pPr indent="0" lvl="1" marL="0" marR="0" rtl="0" algn="ctr">
              <a:spcBef>
                <a:spcPts val="0"/>
              </a:spcBef>
              <a:spcAft>
                <a:spcPts val="0"/>
              </a:spcAft>
              <a:buSzPts val="2600"/>
              <a:buNone/>
              <a:defRPr b="0" i="0" sz="4400" u="none" cap="none" strike="noStrike">
                <a:solidFill>
                  <a:schemeClr val="dk1"/>
                </a:solidFill>
              </a:defRPr>
            </a:lvl2pPr>
            <a:lvl3pPr indent="0" lvl="2" marL="0" marR="0" rtl="0" algn="ctr">
              <a:spcBef>
                <a:spcPts val="0"/>
              </a:spcBef>
              <a:spcAft>
                <a:spcPts val="0"/>
              </a:spcAft>
              <a:buSzPts val="2600"/>
              <a:buNone/>
              <a:defRPr b="0" i="0" sz="4400" u="none" cap="none" strike="noStrike">
                <a:solidFill>
                  <a:schemeClr val="dk1"/>
                </a:solidFill>
              </a:defRPr>
            </a:lvl3pPr>
            <a:lvl4pPr indent="0" lvl="3" marL="0" marR="0" rtl="0" algn="ctr">
              <a:spcBef>
                <a:spcPts val="0"/>
              </a:spcBef>
              <a:spcAft>
                <a:spcPts val="0"/>
              </a:spcAft>
              <a:buSzPts val="2600"/>
              <a:buNone/>
              <a:defRPr b="0" i="0" sz="4400" u="none" cap="none" strike="noStrike">
                <a:solidFill>
                  <a:schemeClr val="dk1"/>
                </a:solidFill>
              </a:defRPr>
            </a:lvl4pPr>
            <a:lvl5pPr indent="0" lvl="4" marL="0" marR="0" rtl="0" algn="ctr">
              <a:spcBef>
                <a:spcPts val="0"/>
              </a:spcBef>
              <a:spcAft>
                <a:spcPts val="0"/>
              </a:spcAft>
              <a:buSzPts val="2600"/>
              <a:buNone/>
              <a:defRPr b="0" i="0" sz="4400" u="none" cap="none" strike="noStrike">
                <a:solidFill>
                  <a:schemeClr val="dk1"/>
                </a:solidFill>
              </a:defRPr>
            </a:lvl5pPr>
            <a:lvl6pPr indent="0" lvl="5" marL="457200" marR="0" rtl="0" algn="ctr">
              <a:spcBef>
                <a:spcPts val="0"/>
              </a:spcBef>
              <a:spcAft>
                <a:spcPts val="0"/>
              </a:spcAft>
              <a:buSzPts val="2600"/>
              <a:buNone/>
              <a:defRPr b="0" i="0" sz="4400" u="none" cap="none" strike="noStrike">
                <a:solidFill>
                  <a:schemeClr val="dk1"/>
                </a:solidFill>
              </a:defRPr>
            </a:lvl6pPr>
            <a:lvl7pPr indent="0" lvl="6" marL="914400" marR="0" rtl="0" algn="ctr">
              <a:spcBef>
                <a:spcPts val="0"/>
              </a:spcBef>
              <a:spcAft>
                <a:spcPts val="0"/>
              </a:spcAft>
              <a:buSzPts val="2600"/>
              <a:buNone/>
              <a:defRPr b="0" i="0" sz="4400" u="none" cap="none" strike="noStrike">
                <a:solidFill>
                  <a:schemeClr val="dk1"/>
                </a:solidFill>
              </a:defRPr>
            </a:lvl7pPr>
            <a:lvl8pPr indent="0" lvl="7" marL="1371600" marR="0" rtl="0" algn="ctr">
              <a:spcBef>
                <a:spcPts val="0"/>
              </a:spcBef>
              <a:spcAft>
                <a:spcPts val="0"/>
              </a:spcAft>
              <a:buSzPts val="2600"/>
              <a:buNone/>
              <a:defRPr b="0" i="0" sz="4400" u="none" cap="none" strike="noStrike">
                <a:solidFill>
                  <a:schemeClr val="dk1"/>
                </a:solidFill>
              </a:defRPr>
            </a:lvl8pPr>
            <a:lvl9pPr indent="0" lvl="8" marL="1828800" marR="0" rtl="0" algn="ctr">
              <a:spcBef>
                <a:spcPts val="0"/>
              </a:spcBef>
              <a:spcAft>
                <a:spcPts val="0"/>
              </a:spcAft>
              <a:buSzPts val="2600"/>
              <a:buNone/>
              <a:defRPr b="0" i="0" sz="4400" u="none" cap="none" strike="noStrike">
                <a:solidFill>
                  <a:schemeClr val="dk1"/>
                </a:solidFill>
              </a:defRPr>
            </a:lvl9pPr>
          </a:lstStyle>
          <a:p/>
        </p:txBody>
      </p:sp>
      <p:sp>
        <p:nvSpPr>
          <p:cNvPr id="192" name="Google Shape;192;p22"/>
          <p:cNvSpPr txBox="1"/>
          <p:nvPr>
            <p:ph idx="2" type="body"/>
          </p:nvPr>
        </p:nvSpPr>
        <p:spPr>
          <a:xfrm>
            <a:off x="685800" y="1657350"/>
            <a:ext cx="7772400" cy="742800"/>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280"/>
              </a:spcBef>
              <a:spcAft>
                <a:spcPts val="0"/>
              </a:spcAft>
              <a:buClr>
                <a:srgbClr val="000000"/>
              </a:buClr>
              <a:buSzPts val="1600"/>
              <a:buNone/>
              <a:defRPr b="0" i="0" sz="1400" u="none" cap="none" strike="noStrike">
                <a:solidFill>
                  <a:srgbClr val="000000"/>
                </a:solidFill>
              </a:defRPr>
            </a:lvl1pPr>
            <a:lvl2pPr indent="-342900" lvl="1" marL="914400" marR="0" rtl="0" algn="l">
              <a:spcBef>
                <a:spcPts val="360"/>
              </a:spcBef>
              <a:spcAft>
                <a:spcPts val="0"/>
              </a:spcAft>
              <a:buClr>
                <a:schemeClr val="dk1"/>
              </a:buClr>
              <a:buSzPts val="1800"/>
              <a:buChar char="–"/>
              <a:defRPr b="0" i="0" sz="1800" u="none" cap="none" strike="noStrike">
                <a:solidFill>
                  <a:schemeClr val="dk1"/>
                </a:solidFill>
              </a:defRPr>
            </a:lvl2pPr>
            <a:lvl3pPr indent="-342900" lvl="2" marL="1371600" marR="0" rtl="0" algn="l">
              <a:spcBef>
                <a:spcPts val="360"/>
              </a:spcBef>
              <a:spcAft>
                <a:spcPts val="0"/>
              </a:spcAft>
              <a:buClr>
                <a:schemeClr val="dk1"/>
              </a:buClr>
              <a:buSzPts val="1800"/>
              <a:buChar char="•"/>
              <a:defRPr b="0" i="0" sz="1800" u="none" cap="none" strike="noStrike">
                <a:solidFill>
                  <a:schemeClr val="dk1"/>
                </a:solidFill>
              </a:defRPr>
            </a:lvl3pPr>
            <a:lvl4pPr indent="-342900" lvl="3" marL="1828800" marR="0" rtl="0" algn="l">
              <a:spcBef>
                <a:spcPts val="360"/>
              </a:spcBef>
              <a:spcAft>
                <a:spcPts val="0"/>
              </a:spcAft>
              <a:buClr>
                <a:schemeClr val="dk1"/>
              </a:buClr>
              <a:buSzPts val="1800"/>
              <a:buChar char="–"/>
              <a:defRPr b="0" i="0" sz="1800" u="none" cap="none" strike="noStrike">
                <a:solidFill>
                  <a:schemeClr val="dk1"/>
                </a:solidFill>
              </a:defRPr>
            </a:lvl4pPr>
            <a:lvl5pPr indent="-342900" lvl="4" marL="2286000" marR="0" rtl="0" algn="l">
              <a:spcBef>
                <a:spcPts val="360"/>
              </a:spcBef>
              <a:spcAft>
                <a:spcPts val="0"/>
              </a:spcAft>
              <a:buClr>
                <a:schemeClr val="dk1"/>
              </a:buClr>
              <a:buSzPts val="1800"/>
              <a:buChar char="»"/>
              <a:defRPr b="0" i="0" sz="1800" u="none" cap="none" strike="noStrike">
                <a:solidFill>
                  <a:schemeClr val="dk1"/>
                </a:solidFill>
              </a:defRPr>
            </a:lvl5pPr>
            <a:lvl6pPr indent="-355600" lvl="5" marL="2743200" marR="0" rtl="0" algn="l">
              <a:spcBef>
                <a:spcPts val="400"/>
              </a:spcBef>
              <a:spcAft>
                <a:spcPts val="0"/>
              </a:spcAft>
              <a:buClr>
                <a:schemeClr val="dk1"/>
              </a:buClr>
              <a:buSzPts val="2000"/>
              <a:buChar char="•"/>
              <a:defRPr b="0" i="0" sz="2000" u="none" cap="none" strike="noStrike">
                <a:solidFill>
                  <a:schemeClr val="dk1"/>
                </a:solidFill>
              </a:defRPr>
            </a:lvl6pPr>
            <a:lvl7pPr indent="-355600" lvl="6" marL="3200400" marR="0" rtl="0" algn="l">
              <a:spcBef>
                <a:spcPts val="1600"/>
              </a:spcBef>
              <a:spcAft>
                <a:spcPts val="0"/>
              </a:spcAft>
              <a:buClr>
                <a:schemeClr val="dk1"/>
              </a:buClr>
              <a:buSzPts val="2000"/>
              <a:buChar char="•"/>
              <a:defRPr b="0" i="0" sz="2000" u="none" cap="none" strike="noStrike">
                <a:solidFill>
                  <a:schemeClr val="dk1"/>
                </a:solidFill>
              </a:defRPr>
            </a:lvl7pPr>
            <a:lvl8pPr indent="-355600" lvl="7" marL="3657600" marR="0" rtl="0" algn="l">
              <a:spcBef>
                <a:spcPts val="1600"/>
              </a:spcBef>
              <a:spcAft>
                <a:spcPts val="0"/>
              </a:spcAft>
              <a:buClr>
                <a:schemeClr val="dk1"/>
              </a:buClr>
              <a:buSzPts val="2000"/>
              <a:buChar char="•"/>
              <a:defRPr b="0" i="0" sz="2000" u="none" cap="none" strike="noStrike">
                <a:solidFill>
                  <a:schemeClr val="dk1"/>
                </a:solidFill>
              </a:defRPr>
            </a:lvl8pPr>
            <a:lvl9pPr indent="-355600" lvl="8" marL="4114800" marR="0" rtl="0" algn="l">
              <a:spcBef>
                <a:spcPts val="1600"/>
              </a:spcBef>
              <a:spcAft>
                <a:spcPts val="1600"/>
              </a:spcAft>
              <a:buClr>
                <a:schemeClr val="dk1"/>
              </a:buClr>
              <a:buSzPts val="2000"/>
              <a:buChar char="•"/>
              <a:defRPr b="0" i="0" sz="2000" u="none" cap="none" strike="noStrike">
                <a:solidFill>
                  <a:schemeClr val="dk1"/>
                </a:solidFill>
              </a:defRPr>
            </a:lvl9pPr>
          </a:lstStyle>
          <a:p/>
        </p:txBody>
      </p:sp>
      <p:sp>
        <p:nvSpPr>
          <p:cNvPr id="193" name="Google Shape;193;p22"/>
          <p:cNvSpPr txBox="1"/>
          <p:nvPr>
            <p:ph idx="3" type="body"/>
          </p:nvPr>
        </p:nvSpPr>
        <p:spPr>
          <a:xfrm>
            <a:off x="685800" y="2571750"/>
            <a:ext cx="7772400" cy="1828800"/>
          </a:xfrm>
          <a:prstGeom prst="rect">
            <a:avLst/>
          </a:prstGeom>
          <a:noFill/>
          <a:ln>
            <a:noFill/>
          </a:ln>
        </p:spPr>
        <p:txBody>
          <a:bodyPr anchorCtr="0" anchor="t" bIns="0" lIns="0" spcFirstLastPara="1" rIns="0" wrap="square" tIns="0">
            <a:noAutofit/>
          </a:bodyPr>
          <a:lstStyle>
            <a:lvl1pPr indent="-304800" lvl="0" marL="457200" marR="0" rtl="0" algn="l">
              <a:lnSpc>
                <a:spcPct val="110000"/>
              </a:lnSpc>
              <a:spcBef>
                <a:spcPts val="240"/>
              </a:spcBef>
              <a:spcAft>
                <a:spcPts val="0"/>
              </a:spcAft>
              <a:buClr>
                <a:srgbClr val="000000"/>
              </a:buClr>
              <a:buSzPts val="1200"/>
              <a:buChar char="•"/>
              <a:defRPr b="0" i="0" sz="1200" u="none" cap="none" strike="noStrike">
                <a:solidFill>
                  <a:srgbClr val="000000"/>
                </a:solidFill>
              </a:defRPr>
            </a:lvl1pPr>
            <a:lvl2pPr indent="-304800" lvl="1" marL="914400" marR="0" rtl="0" algn="l">
              <a:lnSpc>
                <a:spcPct val="110000"/>
              </a:lnSpc>
              <a:spcBef>
                <a:spcPts val="240"/>
              </a:spcBef>
              <a:spcAft>
                <a:spcPts val="0"/>
              </a:spcAft>
              <a:buClr>
                <a:srgbClr val="000000"/>
              </a:buClr>
              <a:buSzPts val="1200"/>
              <a:buChar char="•"/>
              <a:defRPr b="0" i="0" sz="1200" u="none" cap="none" strike="noStrike">
                <a:solidFill>
                  <a:srgbClr val="000000"/>
                </a:solidFill>
              </a:defRPr>
            </a:lvl2pPr>
            <a:lvl3pPr indent="-304800" lvl="2" marL="1371600" marR="0" rtl="0" algn="l">
              <a:lnSpc>
                <a:spcPct val="110000"/>
              </a:lnSpc>
              <a:spcBef>
                <a:spcPts val="240"/>
              </a:spcBef>
              <a:spcAft>
                <a:spcPts val="0"/>
              </a:spcAft>
              <a:buClr>
                <a:srgbClr val="000000"/>
              </a:buClr>
              <a:buSzPts val="1200"/>
              <a:buChar char="•"/>
              <a:defRPr b="0" i="0" sz="1200" u="none" cap="none" strike="noStrike">
                <a:solidFill>
                  <a:srgbClr val="000000"/>
                </a:solidFill>
              </a:defRPr>
            </a:lvl3pPr>
            <a:lvl4pPr indent="-304800" lvl="3" marL="1828800" marR="0" rtl="0" algn="l">
              <a:lnSpc>
                <a:spcPct val="110000"/>
              </a:lnSpc>
              <a:spcBef>
                <a:spcPts val="240"/>
              </a:spcBef>
              <a:spcAft>
                <a:spcPts val="0"/>
              </a:spcAft>
              <a:buClr>
                <a:srgbClr val="000000"/>
              </a:buClr>
              <a:buSzPts val="1200"/>
              <a:buChar char="•"/>
              <a:defRPr b="0" i="0" sz="1200" u="none" cap="none" strike="noStrike">
                <a:solidFill>
                  <a:srgbClr val="000000"/>
                </a:solidFill>
              </a:defRPr>
            </a:lvl4pPr>
            <a:lvl5pPr indent="-304800" lvl="4" marL="2286000" marR="0" rtl="0" algn="l">
              <a:lnSpc>
                <a:spcPct val="110000"/>
              </a:lnSpc>
              <a:spcBef>
                <a:spcPts val="240"/>
              </a:spcBef>
              <a:spcAft>
                <a:spcPts val="0"/>
              </a:spcAft>
              <a:buClr>
                <a:srgbClr val="000000"/>
              </a:buClr>
              <a:buSzPts val="1200"/>
              <a:buChar char="•"/>
              <a:defRPr b="0" i="0" sz="1200" u="none" cap="none" strike="noStrike">
                <a:solidFill>
                  <a:srgbClr val="000000"/>
                </a:solidFill>
              </a:defRPr>
            </a:lvl5pPr>
            <a:lvl6pPr indent="-355600" lvl="5" marL="2743200" marR="0" rtl="0" algn="l">
              <a:spcBef>
                <a:spcPts val="400"/>
              </a:spcBef>
              <a:spcAft>
                <a:spcPts val="0"/>
              </a:spcAft>
              <a:buClr>
                <a:schemeClr val="dk1"/>
              </a:buClr>
              <a:buSzPts val="2000"/>
              <a:buChar char="•"/>
              <a:defRPr b="0" i="0" sz="2000" u="none" cap="none" strike="noStrike">
                <a:solidFill>
                  <a:schemeClr val="dk1"/>
                </a:solidFill>
              </a:defRPr>
            </a:lvl6pPr>
            <a:lvl7pPr indent="-355600" lvl="6" marL="3200400" marR="0" rtl="0" algn="l">
              <a:spcBef>
                <a:spcPts val="1600"/>
              </a:spcBef>
              <a:spcAft>
                <a:spcPts val="0"/>
              </a:spcAft>
              <a:buClr>
                <a:schemeClr val="dk1"/>
              </a:buClr>
              <a:buSzPts val="2000"/>
              <a:buChar char="•"/>
              <a:defRPr b="0" i="0" sz="2000" u="none" cap="none" strike="noStrike">
                <a:solidFill>
                  <a:schemeClr val="dk1"/>
                </a:solidFill>
              </a:defRPr>
            </a:lvl7pPr>
            <a:lvl8pPr indent="-355600" lvl="7" marL="3657600" marR="0" rtl="0" algn="l">
              <a:spcBef>
                <a:spcPts val="1600"/>
              </a:spcBef>
              <a:spcAft>
                <a:spcPts val="0"/>
              </a:spcAft>
              <a:buClr>
                <a:schemeClr val="dk1"/>
              </a:buClr>
              <a:buSzPts val="2000"/>
              <a:buChar char="•"/>
              <a:defRPr b="0" i="0" sz="2000" u="none" cap="none" strike="noStrike">
                <a:solidFill>
                  <a:schemeClr val="dk1"/>
                </a:solidFill>
              </a:defRPr>
            </a:lvl8pPr>
            <a:lvl9pPr indent="-355600" lvl="8" marL="4114800" marR="0" rtl="0" algn="l">
              <a:spcBef>
                <a:spcPts val="1600"/>
              </a:spcBef>
              <a:spcAft>
                <a:spcPts val="1600"/>
              </a:spcAft>
              <a:buClr>
                <a:schemeClr val="dk1"/>
              </a:buClr>
              <a:buSzPts val="2000"/>
              <a:buChar char="•"/>
              <a:defRPr b="0" i="0" sz="2000" u="none" cap="none" strike="noStrike">
                <a:solidFill>
                  <a:schemeClr val="dk1"/>
                </a:solidFill>
              </a:defRPr>
            </a:lvl9pPr>
          </a:lstStyle>
          <a:p/>
        </p:txBody>
      </p:sp>
      <p:pic>
        <p:nvPicPr>
          <p:cNvPr id="194" name="Google Shape;194;p2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195" name="Google Shape;195;p2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96" name="Google Shape;196;p2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1">
  <p:cSld name="CUSTOM_4_2">
    <p:spTree>
      <p:nvGrpSpPr>
        <p:cNvPr id="197" name="Shape 197"/>
        <p:cNvGrpSpPr/>
        <p:nvPr/>
      </p:nvGrpSpPr>
      <p:grpSpPr>
        <a:xfrm>
          <a:off x="0" y="0"/>
          <a:ext cx="0" cy="0"/>
          <a:chOff x="0" y="0"/>
          <a:chExt cx="0" cy="0"/>
        </a:xfrm>
      </p:grpSpPr>
      <p:sp>
        <p:nvSpPr>
          <p:cNvPr id="198" name="Google Shape;198;p2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sp>
        <p:nvSpPr>
          <p:cNvPr id="199" name="Google Shape;199;p2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00" name="Google Shape;200;p2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01" name="Google Shape;201;p23"/>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cxnSp>
        <p:nvCxnSpPr>
          <p:cNvPr id="202" name="Google Shape;202;p2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03" name="Google Shape;203;p2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04" name="Google Shape;204;p23"/>
          <p:cNvSpPr txBox="1"/>
          <p:nvPr>
            <p:ph idx="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type="tx">
  <p:cSld name="TITLE_AND_BODY">
    <p:spTree>
      <p:nvGrpSpPr>
        <p:cNvPr id="205" name="Shape 205"/>
        <p:cNvGrpSpPr/>
        <p:nvPr/>
      </p:nvGrpSpPr>
      <p:grpSpPr>
        <a:xfrm>
          <a:off x="0" y="0"/>
          <a:ext cx="0" cy="0"/>
          <a:chOff x="0" y="0"/>
          <a:chExt cx="0" cy="0"/>
        </a:xfrm>
      </p:grpSpPr>
      <p:sp>
        <p:nvSpPr>
          <p:cNvPr id="206" name="Google Shape;206;p24"/>
          <p:cNvSpPr txBox="1"/>
          <p:nvPr>
            <p:ph type="title"/>
          </p:nvPr>
        </p:nvSpPr>
        <p:spPr>
          <a:xfrm>
            <a:off x="457185" y="205200"/>
            <a:ext cx="8229300" cy="8586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2600"/>
              <a:buFont typeface="Arial"/>
              <a:buNone/>
              <a:defRPr/>
            </a:lvl1pPr>
            <a:lvl2pPr lvl="1" rtl="0">
              <a:spcBef>
                <a:spcPts val="0"/>
              </a:spcBef>
              <a:spcAft>
                <a:spcPts val="0"/>
              </a:spcAft>
              <a:buSzPts val="2600"/>
              <a:buNone/>
              <a:defRPr sz="3300">
                <a:solidFill>
                  <a:schemeClr val="dk1"/>
                </a:solidFill>
                <a:latin typeface="Proxima Nova"/>
                <a:ea typeface="Proxima Nova"/>
                <a:cs typeface="Proxima Nova"/>
                <a:sym typeface="Proxima Nova"/>
              </a:defRPr>
            </a:lvl2pPr>
            <a:lvl3pPr lvl="2" rtl="0">
              <a:spcBef>
                <a:spcPts val="0"/>
              </a:spcBef>
              <a:spcAft>
                <a:spcPts val="0"/>
              </a:spcAft>
              <a:buSzPts val="2600"/>
              <a:buNone/>
              <a:defRPr sz="3300">
                <a:solidFill>
                  <a:schemeClr val="dk1"/>
                </a:solidFill>
                <a:latin typeface="Proxima Nova"/>
                <a:ea typeface="Proxima Nova"/>
                <a:cs typeface="Proxima Nova"/>
                <a:sym typeface="Proxima Nova"/>
              </a:defRPr>
            </a:lvl3pPr>
            <a:lvl4pPr lvl="3" rtl="0">
              <a:spcBef>
                <a:spcPts val="0"/>
              </a:spcBef>
              <a:spcAft>
                <a:spcPts val="0"/>
              </a:spcAft>
              <a:buSzPts val="2600"/>
              <a:buNone/>
              <a:defRPr sz="3300">
                <a:solidFill>
                  <a:schemeClr val="dk1"/>
                </a:solidFill>
                <a:latin typeface="Proxima Nova"/>
                <a:ea typeface="Proxima Nova"/>
                <a:cs typeface="Proxima Nova"/>
                <a:sym typeface="Proxima Nova"/>
              </a:defRPr>
            </a:lvl4pPr>
            <a:lvl5pPr lvl="4" rtl="0">
              <a:spcBef>
                <a:spcPts val="0"/>
              </a:spcBef>
              <a:spcAft>
                <a:spcPts val="0"/>
              </a:spcAft>
              <a:buSzPts val="2600"/>
              <a:buNone/>
              <a:defRPr sz="3300">
                <a:solidFill>
                  <a:schemeClr val="dk1"/>
                </a:solidFill>
                <a:latin typeface="Proxima Nova"/>
                <a:ea typeface="Proxima Nova"/>
                <a:cs typeface="Proxima Nova"/>
                <a:sym typeface="Proxima Nova"/>
              </a:defRPr>
            </a:lvl5pPr>
            <a:lvl6pPr lvl="5" rtl="0">
              <a:spcBef>
                <a:spcPts val="0"/>
              </a:spcBef>
              <a:spcAft>
                <a:spcPts val="0"/>
              </a:spcAft>
              <a:buSzPts val="2600"/>
              <a:buNone/>
              <a:defRPr sz="3300">
                <a:solidFill>
                  <a:schemeClr val="dk1"/>
                </a:solidFill>
                <a:latin typeface="Proxima Nova"/>
                <a:ea typeface="Proxima Nova"/>
                <a:cs typeface="Proxima Nova"/>
                <a:sym typeface="Proxima Nova"/>
              </a:defRPr>
            </a:lvl6pPr>
            <a:lvl7pPr lvl="6" rtl="0">
              <a:spcBef>
                <a:spcPts val="0"/>
              </a:spcBef>
              <a:spcAft>
                <a:spcPts val="0"/>
              </a:spcAft>
              <a:buSzPts val="2600"/>
              <a:buNone/>
              <a:defRPr sz="3300">
                <a:solidFill>
                  <a:schemeClr val="dk1"/>
                </a:solidFill>
                <a:latin typeface="Proxima Nova"/>
                <a:ea typeface="Proxima Nova"/>
                <a:cs typeface="Proxima Nova"/>
                <a:sym typeface="Proxima Nova"/>
              </a:defRPr>
            </a:lvl7pPr>
            <a:lvl8pPr lvl="7" rtl="0">
              <a:spcBef>
                <a:spcPts val="0"/>
              </a:spcBef>
              <a:spcAft>
                <a:spcPts val="0"/>
              </a:spcAft>
              <a:buSzPts val="2600"/>
              <a:buNone/>
              <a:defRPr sz="3300">
                <a:solidFill>
                  <a:schemeClr val="dk1"/>
                </a:solidFill>
                <a:latin typeface="Proxima Nova"/>
                <a:ea typeface="Proxima Nova"/>
                <a:cs typeface="Proxima Nova"/>
                <a:sym typeface="Proxima Nova"/>
              </a:defRPr>
            </a:lvl8pPr>
            <a:lvl9pPr lvl="8" rtl="0">
              <a:spcBef>
                <a:spcPts val="0"/>
              </a:spcBef>
              <a:spcAft>
                <a:spcPts val="0"/>
              </a:spcAft>
              <a:buSzPts val="2600"/>
              <a:buNone/>
              <a:defRPr sz="3300">
                <a:solidFill>
                  <a:schemeClr val="dk1"/>
                </a:solidFill>
                <a:latin typeface="Proxima Nova"/>
                <a:ea typeface="Proxima Nova"/>
                <a:cs typeface="Proxima Nova"/>
                <a:sym typeface="Proxima Nova"/>
              </a:defRPr>
            </a:lvl9pPr>
          </a:lstStyle>
          <a:p/>
        </p:txBody>
      </p:sp>
      <p:sp>
        <p:nvSpPr>
          <p:cNvPr id="207" name="Google Shape;207;p24"/>
          <p:cNvSpPr txBox="1"/>
          <p:nvPr>
            <p:ph idx="1" type="subTitle"/>
          </p:nvPr>
        </p:nvSpPr>
        <p:spPr>
          <a:xfrm>
            <a:off x="457185" y="1203525"/>
            <a:ext cx="8229300" cy="2983200"/>
          </a:xfrm>
          <a:prstGeom prst="rect">
            <a:avLst/>
          </a:prstGeom>
          <a:noFill/>
          <a:ln>
            <a:noFill/>
          </a:ln>
        </p:spPr>
        <p:txBody>
          <a:bodyPr anchorCtr="0" anchor="t" bIns="0" lIns="0" spcFirstLastPara="1" rIns="0" wrap="square" tIns="0">
            <a:noAutofit/>
          </a:bodyPr>
          <a:lstStyle>
            <a:lvl1pPr indent="-44450" lvl="0" marL="0" marR="0" rtl="0" algn="l">
              <a:lnSpc>
                <a:spcPct val="115000"/>
              </a:lnSpc>
              <a:spcBef>
                <a:spcPts val="0"/>
              </a:spcBef>
              <a:spcAft>
                <a:spcPts val="0"/>
              </a:spcAft>
              <a:buClr>
                <a:schemeClr val="dk1"/>
              </a:buClr>
              <a:buSzPts val="1600"/>
              <a:buFont typeface="Arial"/>
              <a:buChar char="●"/>
              <a:defRPr b="0" i="0" sz="1700" u="none" cap="none" strike="noStrike">
                <a:solidFill>
                  <a:schemeClr val="dk1"/>
                </a:solidFill>
                <a:latin typeface="Arial"/>
                <a:ea typeface="Arial"/>
                <a:cs typeface="Arial"/>
                <a:sym typeface="Arial"/>
              </a:defRPr>
            </a:lvl1pPr>
            <a:lvl2pPr indent="-19050" lvl="1" marL="0" marR="0" rtl="0" algn="l">
              <a:lnSpc>
                <a:spcPct val="115000"/>
              </a:lnSpc>
              <a:spcBef>
                <a:spcPts val="0"/>
              </a:spcBef>
              <a:spcAft>
                <a:spcPts val="0"/>
              </a:spcAft>
              <a:buClr>
                <a:schemeClr val="dk1"/>
              </a:buClr>
              <a:buSzPts val="1200"/>
              <a:buFont typeface="Arial"/>
              <a:buChar char="○"/>
              <a:defRPr b="0" i="0" sz="1500" u="none" cap="none" strike="noStrike">
                <a:solidFill>
                  <a:schemeClr val="dk1"/>
                </a:solidFill>
              </a:defRPr>
            </a:lvl2pPr>
            <a:lvl3pPr indent="-19050" lvl="2" marL="0" marR="0" rtl="0" algn="l">
              <a:lnSpc>
                <a:spcPct val="115000"/>
              </a:lnSpc>
              <a:spcBef>
                <a:spcPts val="0"/>
              </a:spcBef>
              <a:spcAft>
                <a:spcPts val="0"/>
              </a:spcAft>
              <a:buClr>
                <a:schemeClr val="dk1"/>
              </a:buClr>
              <a:buSzPts val="1200"/>
              <a:buFont typeface="Arial"/>
              <a:buChar char="■"/>
              <a:defRPr b="0" i="0" sz="1500" u="none" cap="none" strike="noStrike">
                <a:solidFill>
                  <a:schemeClr val="dk1"/>
                </a:solidFill>
              </a:defRPr>
            </a:lvl3pPr>
            <a:lvl4pPr indent="-19050" lvl="3" marL="0" marR="0" rtl="0" algn="l">
              <a:lnSpc>
                <a:spcPct val="115000"/>
              </a:lnSpc>
              <a:spcBef>
                <a:spcPts val="0"/>
              </a:spcBef>
              <a:spcAft>
                <a:spcPts val="0"/>
              </a:spcAft>
              <a:buClr>
                <a:schemeClr val="dk1"/>
              </a:buClr>
              <a:buSzPts val="1200"/>
              <a:buFont typeface="Arial"/>
              <a:buChar char="●"/>
              <a:defRPr b="0" i="0" sz="1500" u="none" cap="none" strike="noStrike">
                <a:solidFill>
                  <a:schemeClr val="dk1"/>
                </a:solidFill>
              </a:defRPr>
            </a:lvl4pPr>
            <a:lvl5pPr indent="-19050" lvl="4" marL="0" marR="0" rtl="0" algn="l">
              <a:lnSpc>
                <a:spcPct val="115000"/>
              </a:lnSpc>
              <a:spcBef>
                <a:spcPts val="0"/>
              </a:spcBef>
              <a:spcAft>
                <a:spcPts val="0"/>
              </a:spcAft>
              <a:buClr>
                <a:schemeClr val="dk1"/>
              </a:buClr>
              <a:buSzPts val="1200"/>
              <a:buFont typeface="Arial"/>
              <a:buChar char="○"/>
              <a:defRPr b="0" i="0" sz="1500" u="none" cap="none" strike="noStrike">
                <a:solidFill>
                  <a:schemeClr val="dk1"/>
                </a:solidFill>
              </a:defRPr>
            </a:lvl5pPr>
            <a:lvl6pPr indent="-19050" lvl="5" marL="0" marR="0" rtl="0" algn="l">
              <a:lnSpc>
                <a:spcPct val="115000"/>
              </a:lnSpc>
              <a:spcBef>
                <a:spcPts val="0"/>
              </a:spcBef>
              <a:spcAft>
                <a:spcPts val="0"/>
              </a:spcAft>
              <a:buClr>
                <a:schemeClr val="dk1"/>
              </a:buClr>
              <a:buSzPts val="1200"/>
              <a:buFont typeface="Arial"/>
              <a:buChar char="■"/>
              <a:defRPr b="0" i="0" sz="1500" u="none" cap="none" strike="noStrike">
                <a:solidFill>
                  <a:schemeClr val="dk1"/>
                </a:solidFill>
              </a:defRPr>
            </a:lvl6pPr>
            <a:lvl7pPr indent="-19050" lvl="6" marL="0" marR="0" rtl="0" algn="l">
              <a:lnSpc>
                <a:spcPct val="115000"/>
              </a:lnSpc>
              <a:spcBef>
                <a:spcPts val="0"/>
              </a:spcBef>
              <a:spcAft>
                <a:spcPts val="0"/>
              </a:spcAft>
              <a:buClr>
                <a:schemeClr val="dk1"/>
              </a:buClr>
              <a:buSzPts val="1200"/>
              <a:buFont typeface="Arial"/>
              <a:buChar char="●"/>
              <a:defRPr b="0" i="0" sz="1500" u="none" cap="none" strike="noStrike">
                <a:solidFill>
                  <a:schemeClr val="dk1"/>
                </a:solidFill>
              </a:defRPr>
            </a:lvl7pPr>
            <a:lvl8pPr indent="-19050" lvl="7" marL="0" marR="0" rtl="0" algn="l">
              <a:lnSpc>
                <a:spcPct val="115000"/>
              </a:lnSpc>
              <a:spcBef>
                <a:spcPts val="0"/>
              </a:spcBef>
              <a:spcAft>
                <a:spcPts val="0"/>
              </a:spcAft>
              <a:buClr>
                <a:schemeClr val="dk1"/>
              </a:buClr>
              <a:buSzPts val="1200"/>
              <a:buFont typeface="Arial"/>
              <a:buChar char="○"/>
              <a:defRPr b="0" i="0" sz="1500" u="none" cap="none" strike="noStrike">
                <a:solidFill>
                  <a:schemeClr val="dk1"/>
                </a:solidFill>
              </a:defRPr>
            </a:lvl8pPr>
            <a:lvl9pPr indent="-19050" lvl="8" marL="0" marR="0" rtl="0" algn="l">
              <a:lnSpc>
                <a:spcPct val="115000"/>
              </a:lnSpc>
              <a:spcBef>
                <a:spcPts val="0"/>
              </a:spcBef>
              <a:spcAft>
                <a:spcPts val="0"/>
              </a:spcAft>
              <a:buClr>
                <a:schemeClr val="dk1"/>
              </a:buClr>
              <a:buSzPts val="1200"/>
              <a:buFont typeface="Arial"/>
              <a:buChar char="■"/>
              <a:defRPr b="0" i="0" sz="1500" u="none" cap="none" strike="noStrike">
                <a:solidFill>
                  <a:schemeClr val="dk1"/>
                </a:solidFill>
              </a:defRPr>
            </a:lvl9pPr>
          </a:lstStyle>
          <a:p/>
        </p:txBody>
      </p:sp>
      <p:pic>
        <p:nvPicPr>
          <p:cNvPr id="208" name="Google Shape;208;p2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209" name="Google Shape;209;p2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10" name="Google Shape;210;p2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9">
  <p:cSld name="CUSTOM_1_1_11">
    <p:spTree>
      <p:nvGrpSpPr>
        <p:cNvPr id="211" name="Shape 211"/>
        <p:cNvGrpSpPr/>
        <p:nvPr/>
      </p:nvGrpSpPr>
      <p:grpSpPr>
        <a:xfrm>
          <a:off x="0" y="0"/>
          <a:ext cx="0" cy="0"/>
          <a:chOff x="0" y="0"/>
          <a:chExt cx="0" cy="0"/>
        </a:xfrm>
      </p:grpSpPr>
      <p:sp>
        <p:nvSpPr>
          <p:cNvPr id="212" name="Google Shape;212;p25"/>
          <p:cNvSpPr txBox="1"/>
          <p:nvPr>
            <p:ph idx="1" type="body"/>
          </p:nvPr>
        </p:nvSpPr>
        <p:spPr>
          <a:xfrm>
            <a:off x="826700" y="1625925"/>
            <a:ext cx="35850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292100" lvl="1" marL="914400" rtl="0">
              <a:spcBef>
                <a:spcPts val="1600"/>
              </a:spcBef>
              <a:spcAft>
                <a:spcPts val="0"/>
              </a:spcAft>
              <a:buSzPts val="1000"/>
              <a:buChar char="○"/>
              <a:defRPr/>
            </a:lvl2pPr>
            <a:lvl3pPr indent="-292100" lvl="2" marL="1371600" rtl="0">
              <a:spcBef>
                <a:spcPts val="1600"/>
              </a:spcBef>
              <a:spcAft>
                <a:spcPts val="0"/>
              </a:spcAft>
              <a:buSzPts val="1000"/>
              <a:buChar char="■"/>
              <a:defRPr/>
            </a:lvl3pPr>
            <a:lvl4pPr indent="-292100" lvl="3" marL="1828800" rtl="0">
              <a:spcBef>
                <a:spcPts val="1600"/>
              </a:spcBef>
              <a:spcAft>
                <a:spcPts val="0"/>
              </a:spcAft>
              <a:buSzPts val="1000"/>
              <a:buChar char="●"/>
              <a:defRPr/>
            </a:lvl4pPr>
            <a:lvl5pPr indent="-292100" lvl="4" marL="2286000" rtl="0">
              <a:spcBef>
                <a:spcPts val="1600"/>
              </a:spcBef>
              <a:spcAft>
                <a:spcPts val="0"/>
              </a:spcAft>
              <a:buSzPts val="1000"/>
              <a:buChar char="○"/>
              <a:defRPr/>
            </a:lvl5pPr>
            <a:lvl6pPr indent="-292100" lvl="5" marL="2743200" rtl="0">
              <a:spcBef>
                <a:spcPts val="1600"/>
              </a:spcBef>
              <a:spcAft>
                <a:spcPts val="0"/>
              </a:spcAft>
              <a:buSzPts val="1000"/>
              <a:buChar char="■"/>
              <a:defRPr/>
            </a:lvl6pPr>
            <a:lvl7pPr indent="-292100" lvl="6" marL="3200400" rtl="0">
              <a:spcBef>
                <a:spcPts val="1600"/>
              </a:spcBef>
              <a:spcAft>
                <a:spcPts val="0"/>
              </a:spcAft>
              <a:buSzPts val="1000"/>
              <a:buChar char="●"/>
              <a:defRPr/>
            </a:lvl7pPr>
            <a:lvl8pPr indent="-292100" lvl="7" marL="3657600" rtl="0">
              <a:spcBef>
                <a:spcPts val="1600"/>
              </a:spcBef>
              <a:spcAft>
                <a:spcPts val="0"/>
              </a:spcAft>
              <a:buSzPts val="1000"/>
              <a:buChar char="○"/>
              <a:defRPr/>
            </a:lvl8pPr>
            <a:lvl9pPr indent="-292100" lvl="8" marL="4114800" rtl="0">
              <a:spcBef>
                <a:spcPts val="1600"/>
              </a:spcBef>
              <a:spcAft>
                <a:spcPts val="1600"/>
              </a:spcAft>
              <a:buSzPts val="1000"/>
              <a:buChar char="■"/>
              <a:defRPr/>
            </a:lvl9pPr>
          </a:lstStyle>
          <a:p/>
        </p:txBody>
      </p:sp>
      <p:sp>
        <p:nvSpPr>
          <p:cNvPr id="213" name="Google Shape;213;p25"/>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214" name="Google Shape;214;p25"/>
          <p:cNvSpPr txBox="1"/>
          <p:nvPr>
            <p:ph idx="2" type="subTitle"/>
          </p:nvPr>
        </p:nvSpPr>
        <p:spPr>
          <a:xfrm>
            <a:off x="826650" y="929775"/>
            <a:ext cx="7490700" cy="328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pic>
        <p:nvPicPr>
          <p:cNvPr id="215" name="Google Shape;215;p2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216" name="Google Shape;216;p2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17" name="Google Shape;217;p2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18" name="Shape 218"/>
        <p:cNvGrpSpPr/>
        <p:nvPr/>
      </p:nvGrpSpPr>
      <p:grpSpPr>
        <a:xfrm>
          <a:off x="0" y="0"/>
          <a:ext cx="0" cy="0"/>
          <a:chOff x="0" y="0"/>
          <a:chExt cx="0" cy="0"/>
        </a:xfrm>
      </p:grpSpPr>
      <p:sp>
        <p:nvSpPr>
          <p:cNvPr id="219" name="Google Shape;219;p26"/>
          <p:cNvSpPr txBox="1"/>
          <p:nvPr>
            <p:ph type="title"/>
          </p:nvPr>
        </p:nvSpPr>
        <p:spPr>
          <a:xfrm>
            <a:off x="311700" y="555600"/>
            <a:ext cx="2808000" cy="755700"/>
          </a:xfrm>
          <a:prstGeom prst="rect">
            <a:avLst/>
          </a:prstGeom>
        </p:spPr>
        <p:txBody>
          <a:bodyPr anchorCtr="0" anchor="b"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0" name="Google Shape;220;p26"/>
          <p:cNvSpPr txBox="1"/>
          <p:nvPr>
            <p:ph idx="1" type="body"/>
          </p:nvPr>
        </p:nvSpPr>
        <p:spPr>
          <a:xfrm>
            <a:off x="311700" y="1389600"/>
            <a:ext cx="2808000" cy="31794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21" name="Google Shape;22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222" name="Google Shape;222;p2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23" name="Google Shape;223;p2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24" name="Google Shape;224;p26"/>
          <p:cNvSpPr txBox="1"/>
          <p:nvPr>
            <p:ph idx="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 1">
  <p:cSld name=" 1">
    <p:spTree>
      <p:nvGrpSpPr>
        <p:cNvPr id="225" name="Shape 225"/>
        <p:cNvGrpSpPr/>
        <p:nvPr/>
      </p:nvGrpSpPr>
      <p:grpSpPr>
        <a:xfrm>
          <a:off x="0" y="0"/>
          <a:ext cx="0" cy="0"/>
          <a:chOff x="0" y="0"/>
          <a:chExt cx="0" cy="0"/>
        </a:xfrm>
      </p:grpSpPr>
      <p:pic>
        <p:nvPicPr>
          <p:cNvPr id="226" name="Google Shape;226;p2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227" name="Google Shape;227;p2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28" name="Google Shape;228;p2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229" name="Shape 229"/>
        <p:cNvGrpSpPr/>
        <p:nvPr/>
      </p:nvGrpSpPr>
      <p:grpSpPr>
        <a:xfrm>
          <a:off x="0" y="0"/>
          <a:ext cx="0" cy="0"/>
          <a:chOff x="0" y="0"/>
          <a:chExt cx="0" cy="0"/>
        </a:xfrm>
      </p:grpSpPr>
      <p:pic>
        <p:nvPicPr>
          <p:cNvPr id="230" name="Google Shape;230;p2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231" name="Google Shape;231;p2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32" name="Google Shape;232;p2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9">
  <p:cSld name="TITLE_AND_BODY_9">
    <p:spTree>
      <p:nvGrpSpPr>
        <p:cNvPr id="233" name="Shape 233"/>
        <p:cNvGrpSpPr/>
        <p:nvPr/>
      </p:nvGrpSpPr>
      <p:grpSpPr>
        <a:xfrm>
          <a:off x="0" y="0"/>
          <a:ext cx="0" cy="0"/>
          <a:chOff x="0" y="0"/>
          <a:chExt cx="0" cy="0"/>
        </a:xfrm>
      </p:grpSpPr>
      <p:sp>
        <p:nvSpPr>
          <p:cNvPr id="234" name="Google Shape;234;p29"/>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35" name="Google Shape;235;p29"/>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236" name="Google Shape;236;p2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237" name="Google Shape;237;p2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38" name="Google Shape;238;p2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cSld name="TITLE_ONLY_1_1">
    <p:bg>
      <p:bgPr>
        <a:blipFill>
          <a:blip r:embed="rId2">
            <a:alphaModFix/>
          </a:blip>
          <a:stretch>
            <a:fillRect/>
          </a:stretch>
        </a:blipFill>
      </p:bgPr>
    </p:bg>
    <p:spTree>
      <p:nvGrpSpPr>
        <p:cNvPr id="239" name="Shape 23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33" name="Google Shape;33;p4"/>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34" name="Google Shape;34;p4"/>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35" name="Google Shape;35;p4"/>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36" name="Google Shape;36;p4"/>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37" name="Google Shape;37;p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8" name="Google Shape;38;p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1">
  <p:cSld name="TITLE_ONLY_7">
    <p:bg>
      <p:bgPr>
        <a:blipFill>
          <a:blip r:embed="rId2">
            <a:alphaModFix/>
          </a:blip>
          <a:stretch>
            <a:fillRect/>
          </a:stretch>
        </a:blipFill>
      </p:bgPr>
    </p:bg>
    <p:spTree>
      <p:nvGrpSpPr>
        <p:cNvPr id="240" name="Shape 240"/>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1">
  <p:cSld name="TITLE_1_3">
    <p:bg>
      <p:bgPr>
        <a:blipFill>
          <a:blip r:embed="rId2">
            <a:alphaModFix/>
          </a:blip>
          <a:stretch>
            <a:fillRect/>
          </a:stretch>
        </a:blipFill>
      </p:bgPr>
    </p:bg>
    <p:spTree>
      <p:nvGrpSpPr>
        <p:cNvPr id="241" name="Shape 241"/>
        <p:cNvGrpSpPr/>
        <p:nvPr/>
      </p:nvGrpSpPr>
      <p:grpSpPr>
        <a:xfrm>
          <a:off x="0" y="0"/>
          <a:ext cx="0" cy="0"/>
          <a:chOff x="0" y="0"/>
          <a:chExt cx="0" cy="0"/>
        </a:xfrm>
      </p:grpSpPr>
      <p:sp>
        <p:nvSpPr>
          <p:cNvPr id="242" name="Google Shape;242;p32"/>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243" name="Google Shape;243;p3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244" name="Google Shape;244;p32"/>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245" name="Google Shape;245;p32"/>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246" name="Google Shape;246;p32"/>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247" name="Google Shape;247;p32"/>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248" name="Google Shape;248;p32"/>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249" name="Google Shape;249;p32"/>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250" name="Google Shape;250;p32"/>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251" name="Google Shape;251;p32"/>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252" name="Google Shape;252;p32"/>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253" name="Google Shape;253;p32"/>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254" name="Google Shape;254;p32"/>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255" name="Google Shape;255;p3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56" name="Google Shape;256;p3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_1">
  <p:cSld name="TITLE_AND_BODY_1_1">
    <p:spTree>
      <p:nvGrpSpPr>
        <p:cNvPr id="257" name="Shape 257"/>
        <p:cNvGrpSpPr/>
        <p:nvPr/>
      </p:nvGrpSpPr>
      <p:grpSpPr>
        <a:xfrm>
          <a:off x="0" y="0"/>
          <a:ext cx="0" cy="0"/>
          <a:chOff x="0" y="0"/>
          <a:chExt cx="0" cy="0"/>
        </a:xfrm>
      </p:grpSpPr>
      <p:sp>
        <p:nvSpPr>
          <p:cNvPr id="258" name="Google Shape;258;p33"/>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59" name="Google Shape;259;p33"/>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60" name="Google Shape;26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1">
  <p:cSld name="CUSTOM_2_2_2">
    <p:spTree>
      <p:nvGrpSpPr>
        <p:cNvPr id="261" name="Shape 261"/>
        <p:cNvGrpSpPr/>
        <p:nvPr/>
      </p:nvGrpSpPr>
      <p:grpSpPr>
        <a:xfrm>
          <a:off x="0" y="0"/>
          <a:ext cx="0" cy="0"/>
          <a:chOff x="0" y="0"/>
          <a:chExt cx="0" cy="0"/>
        </a:xfrm>
      </p:grpSpPr>
      <p:sp>
        <p:nvSpPr>
          <p:cNvPr id="262" name="Google Shape;262;p34"/>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63" name="Google Shape;263;p34"/>
          <p:cNvSpPr txBox="1"/>
          <p:nvPr>
            <p:ph idx="1" type="subTitle"/>
          </p:nvPr>
        </p:nvSpPr>
        <p:spPr>
          <a:xfrm>
            <a:off x="4968475" y="2753153"/>
            <a:ext cx="3348900" cy="4998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1600"/>
              </a:spcBef>
              <a:spcAft>
                <a:spcPts val="0"/>
              </a:spcAft>
              <a:buNone/>
              <a:defRPr b="1"/>
            </a:lvl2pPr>
            <a:lvl3pPr lvl="2" rtl="0" algn="ctr">
              <a:lnSpc>
                <a:spcPct val="100000"/>
              </a:lnSpc>
              <a:spcBef>
                <a:spcPts val="1600"/>
              </a:spcBef>
              <a:spcAft>
                <a:spcPts val="0"/>
              </a:spcAft>
              <a:buNone/>
              <a:defRPr b="1"/>
            </a:lvl3pPr>
            <a:lvl4pPr lvl="3" rtl="0" algn="ctr">
              <a:lnSpc>
                <a:spcPct val="100000"/>
              </a:lnSpc>
              <a:spcBef>
                <a:spcPts val="1600"/>
              </a:spcBef>
              <a:spcAft>
                <a:spcPts val="0"/>
              </a:spcAft>
              <a:buNone/>
              <a:defRPr b="1"/>
            </a:lvl4pPr>
            <a:lvl5pPr lvl="4" rtl="0" algn="ctr">
              <a:lnSpc>
                <a:spcPct val="100000"/>
              </a:lnSpc>
              <a:spcBef>
                <a:spcPts val="1600"/>
              </a:spcBef>
              <a:spcAft>
                <a:spcPts val="0"/>
              </a:spcAft>
              <a:buNone/>
              <a:defRPr b="1"/>
            </a:lvl5pPr>
            <a:lvl6pPr lvl="5" rtl="0" algn="ctr">
              <a:lnSpc>
                <a:spcPct val="100000"/>
              </a:lnSpc>
              <a:spcBef>
                <a:spcPts val="1600"/>
              </a:spcBef>
              <a:spcAft>
                <a:spcPts val="0"/>
              </a:spcAft>
              <a:buNone/>
              <a:defRPr b="1"/>
            </a:lvl6pPr>
            <a:lvl7pPr lvl="6" rtl="0" algn="ctr">
              <a:lnSpc>
                <a:spcPct val="100000"/>
              </a:lnSpc>
              <a:spcBef>
                <a:spcPts val="1600"/>
              </a:spcBef>
              <a:spcAft>
                <a:spcPts val="0"/>
              </a:spcAft>
              <a:buNone/>
              <a:defRPr b="1"/>
            </a:lvl7pPr>
            <a:lvl8pPr lvl="7" rtl="0" algn="ctr">
              <a:lnSpc>
                <a:spcPct val="100000"/>
              </a:lnSpc>
              <a:spcBef>
                <a:spcPts val="1600"/>
              </a:spcBef>
              <a:spcAft>
                <a:spcPts val="0"/>
              </a:spcAft>
              <a:buNone/>
              <a:defRPr b="1"/>
            </a:lvl8pPr>
            <a:lvl9pPr lvl="8" rtl="0" algn="ctr">
              <a:lnSpc>
                <a:spcPct val="100000"/>
              </a:lnSpc>
              <a:spcBef>
                <a:spcPts val="1600"/>
              </a:spcBef>
              <a:spcAft>
                <a:spcPts val="1600"/>
              </a:spcAft>
              <a:buNone/>
              <a:defRPr b="1"/>
            </a:lvl9pPr>
          </a:lstStyle>
          <a:p/>
        </p:txBody>
      </p:sp>
      <p:sp>
        <p:nvSpPr>
          <p:cNvPr id="264" name="Google Shape;264;p34"/>
          <p:cNvSpPr txBox="1"/>
          <p:nvPr>
            <p:ph idx="2" type="body"/>
          </p:nvPr>
        </p:nvSpPr>
        <p:spPr>
          <a:xfrm>
            <a:off x="4968350" y="3138578"/>
            <a:ext cx="3348900" cy="1341300"/>
          </a:xfrm>
          <a:prstGeom prst="rect">
            <a:avLst/>
          </a:prstGeom>
        </p:spPr>
        <p:txBody>
          <a:bodyPr anchorCtr="0" anchor="t" bIns="0" lIns="0" spcFirstLastPara="1" rIns="0" wrap="square" tIns="0">
            <a:noAutofit/>
          </a:bodyPr>
          <a:lstStyle>
            <a:lvl1pPr indent="-304800" lvl="0" marL="457200" rtl="0" algn="ctr">
              <a:spcBef>
                <a:spcPts val="0"/>
              </a:spcBef>
              <a:spcAft>
                <a:spcPts val="0"/>
              </a:spcAft>
              <a:buSzPts val="1200"/>
              <a:buChar char="●"/>
              <a:defRPr sz="12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265" name="Google Shape;265;p34"/>
          <p:cNvSpPr txBox="1"/>
          <p:nvPr>
            <p:ph idx="3" type="subTitle"/>
          </p:nvPr>
        </p:nvSpPr>
        <p:spPr>
          <a:xfrm>
            <a:off x="826650" y="2753153"/>
            <a:ext cx="3348900" cy="4998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1600"/>
              </a:spcBef>
              <a:spcAft>
                <a:spcPts val="0"/>
              </a:spcAft>
              <a:buNone/>
              <a:defRPr b="1"/>
            </a:lvl2pPr>
            <a:lvl3pPr lvl="2" rtl="0" algn="ctr">
              <a:lnSpc>
                <a:spcPct val="100000"/>
              </a:lnSpc>
              <a:spcBef>
                <a:spcPts val="1600"/>
              </a:spcBef>
              <a:spcAft>
                <a:spcPts val="0"/>
              </a:spcAft>
              <a:buNone/>
              <a:defRPr b="1"/>
            </a:lvl3pPr>
            <a:lvl4pPr lvl="3" rtl="0" algn="ctr">
              <a:lnSpc>
                <a:spcPct val="100000"/>
              </a:lnSpc>
              <a:spcBef>
                <a:spcPts val="1600"/>
              </a:spcBef>
              <a:spcAft>
                <a:spcPts val="0"/>
              </a:spcAft>
              <a:buNone/>
              <a:defRPr b="1"/>
            </a:lvl4pPr>
            <a:lvl5pPr lvl="4" rtl="0" algn="ctr">
              <a:lnSpc>
                <a:spcPct val="100000"/>
              </a:lnSpc>
              <a:spcBef>
                <a:spcPts val="1600"/>
              </a:spcBef>
              <a:spcAft>
                <a:spcPts val="0"/>
              </a:spcAft>
              <a:buNone/>
              <a:defRPr b="1"/>
            </a:lvl5pPr>
            <a:lvl6pPr lvl="5" rtl="0" algn="ctr">
              <a:lnSpc>
                <a:spcPct val="100000"/>
              </a:lnSpc>
              <a:spcBef>
                <a:spcPts val="1600"/>
              </a:spcBef>
              <a:spcAft>
                <a:spcPts val="0"/>
              </a:spcAft>
              <a:buNone/>
              <a:defRPr b="1"/>
            </a:lvl6pPr>
            <a:lvl7pPr lvl="6" rtl="0" algn="ctr">
              <a:lnSpc>
                <a:spcPct val="100000"/>
              </a:lnSpc>
              <a:spcBef>
                <a:spcPts val="1600"/>
              </a:spcBef>
              <a:spcAft>
                <a:spcPts val="0"/>
              </a:spcAft>
              <a:buNone/>
              <a:defRPr b="1"/>
            </a:lvl7pPr>
            <a:lvl8pPr lvl="7" rtl="0" algn="ctr">
              <a:lnSpc>
                <a:spcPct val="100000"/>
              </a:lnSpc>
              <a:spcBef>
                <a:spcPts val="1600"/>
              </a:spcBef>
              <a:spcAft>
                <a:spcPts val="0"/>
              </a:spcAft>
              <a:buNone/>
              <a:defRPr b="1"/>
            </a:lvl8pPr>
            <a:lvl9pPr lvl="8" rtl="0" algn="ctr">
              <a:lnSpc>
                <a:spcPct val="100000"/>
              </a:lnSpc>
              <a:spcBef>
                <a:spcPts val="1600"/>
              </a:spcBef>
              <a:spcAft>
                <a:spcPts val="1600"/>
              </a:spcAft>
              <a:buNone/>
              <a:defRPr b="1"/>
            </a:lvl9pPr>
          </a:lstStyle>
          <a:p/>
        </p:txBody>
      </p:sp>
      <p:sp>
        <p:nvSpPr>
          <p:cNvPr id="266" name="Google Shape;266;p34"/>
          <p:cNvSpPr txBox="1"/>
          <p:nvPr>
            <p:ph idx="4" type="body"/>
          </p:nvPr>
        </p:nvSpPr>
        <p:spPr>
          <a:xfrm>
            <a:off x="826525" y="3138578"/>
            <a:ext cx="3348900" cy="1341300"/>
          </a:xfrm>
          <a:prstGeom prst="rect">
            <a:avLst/>
          </a:prstGeom>
        </p:spPr>
        <p:txBody>
          <a:bodyPr anchorCtr="0" anchor="t" bIns="0" lIns="0" spcFirstLastPara="1" rIns="0" wrap="square" tIns="0">
            <a:noAutofit/>
          </a:bodyPr>
          <a:lstStyle>
            <a:lvl1pPr indent="-304800" lvl="0" marL="457200" rtl="0" algn="ctr">
              <a:spcBef>
                <a:spcPts val="0"/>
              </a:spcBef>
              <a:spcAft>
                <a:spcPts val="0"/>
              </a:spcAft>
              <a:buSzPts val="1200"/>
              <a:buChar char="●"/>
              <a:defRPr sz="12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267" name="Google Shape;267;p34"/>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268" name="Google Shape;268;p34"/>
          <p:cNvSpPr txBox="1"/>
          <p:nvPr>
            <p:ph idx="5" type="subTitle"/>
          </p:nvPr>
        </p:nvSpPr>
        <p:spPr>
          <a:xfrm>
            <a:off x="826650" y="929775"/>
            <a:ext cx="7490700" cy="328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_ONLY_8">
    <p:spTree>
      <p:nvGrpSpPr>
        <p:cNvPr id="269" name="Shape 269"/>
        <p:cNvGrpSpPr/>
        <p:nvPr/>
      </p:nvGrpSpPr>
      <p:grpSpPr>
        <a:xfrm>
          <a:off x="0" y="0"/>
          <a:ext cx="0" cy="0"/>
          <a:chOff x="0" y="0"/>
          <a:chExt cx="0" cy="0"/>
        </a:xfrm>
      </p:grpSpPr>
      <p:sp>
        <p:nvSpPr>
          <p:cNvPr id="270" name="Google Shape;270;p35"/>
          <p:cNvSpPr txBox="1"/>
          <p:nvPr>
            <p:ph type="title"/>
          </p:nvPr>
        </p:nvSpPr>
        <p:spPr>
          <a:xfrm>
            <a:off x="685800" y="0"/>
            <a:ext cx="7770900" cy="1062000"/>
          </a:xfrm>
          <a:prstGeom prst="rect">
            <a:avLst/>
          </a:prstGeom>
          <a:noFill/>
          <a:ln>
            <a:noFill/>
          </a:ln>
        </p:spPr>
        <p:txBody>
          <a:bodyPr anchorCtr="0" anchor="b" bIns="0" lIns="0" spcFirstLastPara="1" rIns="0" wrap="square" tIns="0">
            <a:noAutofit/>
          </a:bodyPr>
          <a:lstStyle>
            <a:lvl1pPr indent="0" lvl="0" marL="0" rtl="0" algn="l">
              <a:lnSpc>
                <a:spcPct val="106000"/>
              </a:lnSpc>
              <a:spcBef>
                <a:spcPts val="0"/>
              </a:spcBef>
              <a:spcAft>
                <a:spcPts val="0"/>
              </a:spcAft>
              <a:buSzPts val="2600"/>
              <a:buNone/>
              <a:defRPr b="0" i="0" sz="3600" u="none">
                <a:solidFill>
                  <a:srgbClr val="000000"/>
                </a:solidFill>
              </a:defRPr>
            </a:lvl1pPr>
            <a:lvl2pPr indent="-285750" lvl="1" marL="742950" rtl="0" algn="l">
              <a:lnSpc>
                <a:spcPct val="106000"/>
              </a:lnSpc>
              <a:spcBef>
                <a:spcPts val="0"/>
              </a:spcBef>
              <a:spcAft>
                <a:spcPts val="0"/>
              </a:spcAft>
              <a:buSzPts val="2600"/>
              <a:buNone/>
              <a:defRPr b="0" i="0" sz="3600" u="none">
                <a:solidFill>
                  <a:srgbClr val="000000"/>
                </a:solidFill>
              </a:defRPr>
            </a:lvl2pPr>
            <a:lvl3pPr indent="-228600" lvl="2" marL="1143000" rtl="0" algn="l">
              <a:lnSpc>
                <a:spcPct val="106000"/>
              </a:lnSpc>
              <a:spcBef>
                <a:spcPts val="0"/>
              </a:spcBef>
              <a:spcAft>
                <a:spcPts val="0"/>
              </a:spcAft>
              <a:buSzPts val="2600"/>
              <a:buNone/>
              <a:defRPr b="0" i="0" sz="3600" u="none">
                <a:solidFill>
                  <a:srgbClr val="000000"/>
                </a:solidFill>
              </a:defRPr>
            </a:lvl3pPr>
            <a:lvl4pPr indent="-228600" lvl="3" marL="1600200" rtl="0" algn="l">
              <a:lnSpc>
                <a:spcPct val="106000"/>
              </a:lnSpc>
              <a:spcBef>
                <a:spcPts val="0"/>
              </a:spcBef>
              <a:spcAft>
                <a:spcPts val="0"/>
              </a:spcAft>
              <a:buSzPts val="2600"/>
              <a:buNone/>
              <a:defRPr b="0" i="0" sz="3600" u="none">
                <a:solidFill>
                  <a:srgbClr val="000000"/>
                </a:solidFill>
              </a:defRPr>
            </a:lvl4pPr>
            <a:lvl5pPr indent="-228600" lvl="4" marL="2057400" rtl="0" algn="l">
              <a:lnSpc>
                <a:spcPct val="106000"/>
              </a:lnSpc>
              <a:spcBef>
                <a:spcPts val="0"/>
              </a:spcBef>
              <a:spcAft>
                <a:spcPts val="0"/>
              </a:spcAft>
              <a:buSzPts val="2600"/>
              <a:buNone/>
              <a:defRPr b="0" i="0" sz="3600" u="none">
                <a:solidFill>
                  <a:srgbClr val="000000"/>
                </a:solidFill>
              </a:defRPr>
            </a:lvl5pPr>
            <a:lvl6pPr indent="-228600" lvl="5" marL="2514600" rtl="0" algn="l">
              <a:lnSpc>
                <a:spcPct val="106000"/>
              </a:lnSpc>
              <a:spcBef>
                <a:spcPts val="0"/>
              </a:spcBef>
              <a:spcAft>
                <a:spcPts val="0"/>
              </a:spcAft>
              <a:buSzPts val="2600"/>
              <a:buNone/>
              <a:defRPr b="0" i="0" sz="3600" u="none">
                <a:solidFill>
                  <a:srgbClr val="000000"/>
                </a:solidFill>
              </a:defRPr>
            </a:lvl6pPr>
            <a:lvl7pPr indent="-228600" lvl="6" marL="3429000" rtl="0" algn="l">
              <a:lnSpc>
                <a:spcPct val="106000"/>
              </a:lnSpc>
              <a:spcBef>
                <a:spcPts val="0"/>
              </a:spcBef>
              <a:spcAft>
                <a:spcPts val="0"/>
              </a:spcAft>
              <a:buSzPts val="2600"/>
              <a:buNone/>
              <a:defRPr b="0" i="0" sz="3600" u="none">
                <a:solidFill>
                  <a:srgbClr val="000000"/>
                </a:solidFill>
              </a:defRPr>
            </a:lvl7pPr>
            <a:lvl8pPr indent="-228600" lvl="7" marL="4800600" rtl="0" algn="l">
              <a:lnSpc>
                <a:spcPct val="106000"/>
              </a:lnSpc>
              <a:spcBef>
                <a:spcPts val="0"/>
              </a:spcBef>
              <a:spcAft>
                <a:spcPts val="0"/>
              </a:spcAft>
              <a:buSzPts val="2600"/>
              <a:buNone/>
              <a:defRPr b="0" i="0" sz="3600" u="none">
                <a:solidFill>
                  <a:srgbClr val="000000"/>
                </a:solidFill>
              </a:defRPr>
            </a:lvl8pPr>
            <a:lvl9pPr indent="-228600" lvl="8" marL="6629400" rtl="0" algn="l">
              <a:lnSpc>
                <a:spcPct val="106000"/>
              </a:lnSpc>
              <a:spcBef>
                <a:spcPts val="0"/>
              </a:spcBef>
              <a:spcAft>
                <a:spcPts val="0"/>
              </a:spcAft>
              <a:buSzPts val="2600"/>
              <a:buNone/>
              <a:defRPr b="0" i="0" sz="3600" u="none">
                <a:solidFill>
                  <a:srgbClr val="000000"/>
                </a:solidFill>
              </a:defRPr>
            </a:lvl9pPr>
          </a:lstStyle>
          <a:p/>
        </p:txBody>
      </p:sp>
      <p:pic>
        <p:nvPicPr>
          <p:cNvPr id="271" name="Google Shape;271;p3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272" name="Shape 272"/>
        <p:cNvGrpSpPr/>
        <p:nvPr/>
      </p:nvGrpSpPr>
      <p:grpSpPr>
        <a:xfrm>
          <a:off x="0" y="0"/>
          <a:ext cx="0" cy="0"/>
          <a:chOff x="0" y="0"/>
          <a:chExt cx="0" cy="0"/>
        </a:xfrm>
      </p:grpSpPr>
      <p:sp>
        <p:nvSpPr>
          <p:cNvPr id="273" name="Google Shape;273;p36"/>
          <p:cNvSpPr txBox="1"/>
          <p:nvPr>
            <p:ph type="title"/>
          </p:nvPr>
        </p:nvSpPr>
        <p:spPr>
          <a:xfrm>
            <a:off x="457185" y="205200"/>
            <a:ext cx="8229300" cy="8586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2600"/>
              <a:buFont typeface="Arial"/>
              <a:buNone/>
              <a:defRPr/>
            </a:lvl1pPr>
            <a:lvl2pPr lvl="1" rtl="0">
              <a:spcBef>
                <a:spcPts val="0"/>
              </a:spcBef>
              <a:spcAft>
                <a:spcPts val="0"/>
              </a:spcAft>
              <a:buSzPts val="2600"/>
              <a:buNone/>
              <a:defRPr sz="3300">
                <a:solidFill>
                  <a:schemeClr val="dk1"/>
                </a:solidFill>
                <a:latin typeface="Proxima Nova"/>
                <a:ea typeface="Proxima Nova"/>
                <a:cs typeface="Proxima Nova"/>
                <a:sym typeface="Proxima Nova"/>
              </a:defRPr>
            </a:lvl2pPr>
            <a:lvl3pPr lvl="2" rtl="0">
              <a:spcBef>
                <a:spcPts val="0"/>
              </a:spcBef>
              <a:spcAft>
                <a:spcPts val="0"/>
              </a:spcAft>
              <a:buSzPts val="2600"/>
              <a:buNone/>
              <a:defRPr sz="3300">
                <a:solidFill>
                  <a:schemeClr val="dk1"/>
                </a:solidFill>
                <a:latin typeface="Proxima Nova"/>
                <a:ea typeface="Proxima Nova"/>
                <a:cs typeface="Proxima Nova"/>
                <a:sym typeface="Proxima Nova"/>
              </a:defRPr>
            </a:lvl3pPr>
            <a:lvl4pPr lvl="3" rtl="0">
              <a:spcBef>
                <a:spcPts val="0"/>
              </a:spcBef>
              <a:spcAft>
                <a:spcPts val="0"/>
              </a:spcAft>
              <a:buSzPts val="2600"/>
              <a:buNone/>
              <a:defRPr sz="3300">
                <a:solidFill>
                  <a:schemeClr val="dk1"/>
                </a:solidFill>
                <a:latin typeface="Proxima Nova"/>
                <a:ea typeface="Proxima Nova"/>
                <a:cs typeface="Proxima Nova"/>
                <a:sym typeface="Proxima Nova"/>
              </a:defRPr>
            </a:lvl4pPr>
            <a:lvl5pPr lvl="4" rtl="0">
              <a:spcBef>
                <a:spcPts val="0"/>
              </a:spcBef>
              <a:spcAft>
                <a:spcPts val="0"/>
              </a:spcAft>
              <a:buSzPts val="2600"/>
              <a:buNone/>
              <a:defRPr sz="3300">
                <a:solidFill>
                  <a:schemeClr val="dk1"/>
                </a:solidFill>
                <a:latin typeface="Proxima Nova"/>
                <a:ea typeface="Proxima Nova"/>
                <a:cs typeface="Proxima Nova"/>
                <a:sym typeface="Proxima Nova"/>
              </a:defRPr>
            </a:lvl5pPr>
            <a:lvl6pPr lvl="5" rtl="0">
              <a:spcBef>
                <a:spcPts val="0"/>
              </a:spcBef>
              <a:spcAft>
                <a:spcPts val="0"/>
              </a:spcAft>
              <a:buSzPts val="2600"/>
              <a:buNone/>
              <a:defRPr sz="3300">
                <a:solidFill>
                  <a:schemeClr val="dk1"/>
                </a:solidFill>
                <a:latin typeface="Proxima Nova"/>
                <a:ea typeface="Proxima Nova"/>
                <a:cs typeface="Proxima Nova"/>
                <a:sym typeface="Proxima Nova"/>
              </a:defRPr>
            </a:lvl6pPr>
            <a:lvl7pPr lvl="6" rtl="0">
              <a:spcBef>
                <a:spcPts val="0"/>
              </a:spcBef>
              <a:spcAft>
                <a:spcPts val="0"/>
              </a:spcAft>
              <a:buSzPts val="2600"/>
              <a:buNone/>
              <a:defRPr sz="3300">
                <a:solidFill>
                  <a:schemeClr val="dk1"/>
                </a:solidFill>
                <a:latin typeface="Proxima Nova"/>
                <a:ea typeface="Proxima Nova"/>
                <a:cs typeface="Proxima Nova"/>
                <a:sym typeface="Proxima Nova"/>
              </a:defRPr>
            </a:lvl7pPr>
            <a:lvl8pPr lvl="7" rtl="0">
              <a:spcBef>
                <a:spcPts val="0"/>
              </a:spcBef>
              <a:spcAft>
                <a:spcPts val="0"/>
              </a:spcAft>
              <a:buSzPts val="2600"/>
              <a:buNone/>
              <a:defRPr sz="3300">
                <a:solidFill>
                  <a:schemeClr val="dk1"/>
                </a:solidFill>
                <a:latin typeface="Proxima Nova"/>
                <a:ea typeface="Proxima Nova"/>
                <a:cs typeface="Proxima Nova"/>
                <a:sym typeface="Proxima Nova"/>
              </a:defRPr>
            </a:lvl8pPr>
            <a:lvl9pPr lvl="8" rtl="0">
              <a:spcBef>
                <a:spcPts val="0"/>
              </a:spcBef>
              <a:spcAft>
                <a:spcPts val="0"/>
              </a:spcAft>
              <a:buSzPts val="2600"/>
              <a:buNone/>
              <a:defRPr sz="3300">
                <a:solidFill>
                  <a:schemeClr val="dk1"/>
                </a:solidFill>
                <a:latin typeface="Proxima Nova"/>
                <a:ea typeface="Proxima Nova"/>
                <a:cs typeface="Proxima Nova"/>
                <a:sym typeface="Proxima Nova"/>
              </a:defRPr>
            </a:lvl9pPr>
          </a:lstStyle>
          <a:p/>
        </p:txBody>
      </p:sp>
      <p:sp>
        <p:nvSpPr>
          <p:cNvPr id="274" name="Google Shape;274;p36"/>
          <p:cNvSpPr txBox="1"/>
          <p:nvPr>
            <p:ph idx="1" type="body"/>
          </p:nvPr>
        </p:nvSpPr>
        <p:spPr>
          <a:xfrm>
            <a:off x="457185" y="1203525"/>
            <a:ext cx="4015800" cy="2983200"/>
          </a:xfrm>
          <a:prstGeom prst="rect">
            <a:avLst/>
          </a:prstGeom>
          <a:noFill/>
          <a:ln>
            <a:noFill/>
          </a:ln>
        </p:spPr>
        <p:txBody>
          <a:bodyPr anchorCtr="0" anchor="t" bIns="0" lIns="0" spcFirstLastPara="1" rIns="0" wrap="square" tIns="0">
            <a:noAutofit/>
          </a:bodyPr>
          <a:lstStyle>
            <a:lvl1pPr indent="-228600" lvl="0" marL="457200" rtl="0">
              <a:spcBef>
                <a:spcPts val="0"/>
              </a:spcBef>
              <a:spcAft>
                <a:spcPts val="0"/>
              </a:spcAft>
              <a:buSzPts val="1600"/>
              <a:buFont typeface="Arial"/>
              <a:buNone/>
              <a:defRPr/>
            </a:lvl1pPr>
            <a:lvl2pPr indent="-304800" lvl="1" marL="914400" rtl="0">
              <a:spcBef>
                <a:spcPts val="1600"/>
              </a:spcBef>
              <a:spcAft>
                <a:spcPts val="0"/>
              </a:spcAft>
              <a:buSzPts val="1200"/>
              <a:buChar char="○"/>
              <a:defRPr sz="1500">
                <a:solidFill>
                  <a:schemeClr val="dk1"/>
                </a:solidFill>
              </a:defRPr>
            </a:lvl2pPr>
            <a:lvl3pPr indent="-304800" lvl="2" marL="1371600" rtl="0">
              <a:spcBef>
                <a:spcPts val="1600"/>
              </a:spcBef>
              <a:spcAft>
                <a:spcPts val="0"/>
              </a:spcAft>
              <a:buSzPts val="1200"/>
              <a:buChar char="■"/>
              <a:defRPr sz="1500">
                <a:solidFill>
                  <a:schemeClr val="dk1"/>
                </a:solidFill>
              </a:defRPr>
            </a:lvl3pPr>
            <a:lvl4pPr indent="-304800" lvl="3" marL="1828800" rtl="0">
              <a:spcBef>
                <a:spcPts val="1600"/>
              </a:spcBef>
              <a:spcAft>
                <a:spcPts val="0"/>
              </a:spcAft>
              <a:buSzPts val="1200"/>
              <a:buChar char="●"/>
              <a:defRPr sz="1500">
                <a:solidFill>
                  <a:schemeClr val="dk1"/>
                </a:solidFill>
              </a:defRPr>
            </a:lvl4pPr>
            <a:lvl5pPr indent="-304800" lvl="4" marL="2286000" rtl="0">
              <a:spcBef>
                <a:spcPts val="1600"/>
              </a:spcBef>
              <a:spcAft>
                <a:spcPts val="0"/>
              </a:spcAft>
              <a:buSzPts val="1200"/>
              <a:buChar char="○"/>
              <a:defRPr sz="1500">
                <a:solidFill>
                  <a:schemeClr val="dk1"/>
                </a:solidFill>
              </a:defRPr>
            </a:lvl5pPr>
            <a:lvl6pPr indent="-304800" lvl="5" marL="2743200" rtl="0">
              <a:spcBef>
                <a:spcPts val="1600"/>
              </a:spcBef>
              <a:spcAft>
                <a:spcPts val="0"/>
              </a:spcAft>
              <a:buSzPts val="1200"/>
              <a:buChar char="■"/>
              <a:defRPr sz="1500">
                <a:solidFill>
                  <a:schemeClr val="dk1"/>
                </a:solidFill>
              </a:defRPr>
            </a:lvl6pPr>
            <a:lvl7pPr indent="-304800" lvl="6" marL="3200400" rtl="0">
              <a:spcBef>
                <a:spcPts val="1600"/>
              </a:spcBef>
              <a:spcAft>
                <a:spcPts val="0"/>
              </a:spcAft>
              <a:buSzPts val="1200"/>
              <a:buChar char="●"/>
              <a:defRPr sz="1500">
                <a:solidFill>
                  <a:schemeClr val="dk1"/>
                </a:solidFill>
              </a:defRPr>
            </a:lvl7pPr>
            <a:lvl8pPr indent="-304800" lvl="7" marL="3657600" rtl="0">
              <a:spcBef>
                <a:spcPts val="1600"/>
              </a:spcBef>
              <a:spcAft>
                <a:spcPts val="0"/>
              </a:spcAft>
              <a:buSzPts val="1200"/>
              <a:buChar char="○"/>
              <a:defRPr sz="1500">
                <a:solidFill>
                  <a:schemeClr val="dk1"/>
                </a:solidFill>
              </a:defRPr>
            </a:lvl8pPr>
            <a:lvl9pPr indent="-304800" lvl="8" marL="4114800" rtl="0">
              <a:spcBef>
                <a:spcPts val="1600"/>
              </a:spcBef>
              <a:spcAft>
                <a:spcPts val="1600"/>
              </a:spcAft>
              <a:buSzPts val="1200"/>
              <a:buChar char="■"/>
              <a:defRPr sz="1500">
                <a:solidFill>
                  <a:schemeClr val="dk1"/>
                </a:solidFill>
              </a:defRPr>
            </a:lvl9pPr>
          </a:lstStyle>
          <a:p/>
        </p:txBody>
      </p:sp>
      <p:sp>
        <p:nvSpPr>
          <p:cNvPr id="275" name="Google Shape;275;p36"/>
          <p:cNvSpPr txBox="1"/>
          <p:nvPr>
            <p:ph idx="2" type="body"/>
          </p:nvPr>
        </p:nvSpPr>
        <p:spPr>
          <a:xfrm>
            <a:off x="4674036" y="1203525"/>
            <a:ext cx="4015800" cy="2983200"/>
          </a:xfrm>
          <a:prstGeom prst="rect">
            <a:avLst/>
          </a:prstGeom>
          <a:noFill/>
          <a:ln>
            <a:noFill/>
          </a:ln>
        </p:spPr>
        <p:txBody>
          <a:bodyPr anchorCtr="0" anchor="t" bIns="0" lIns="0" spcFirstLastPara="1" rIns="0" wrap="square" tIns="0">
            <a:noAutofit/>
          </a:bodyPr>
          <a:lstStyle>
            <a:lvl1pPr indent="-228600" lvl="0" marL="457200" rtl="0">
              <a:spcBef>
                <a:spcPts val="0"/>
              </a:spcBef>
              <a:spcAft>
                <a:spcPts val="0"/>
              </a:spcAft>
              <a:buSzPts val="1600"/>
              <a:buFont typeface="Arial"/>
              <a:buNone/>
              <a:defRPr/>
            </a:lvl1pPr>
            <a:lvl2pPr indent="-304800" lvl="1" marL="914400" rtl="0">
              <a:spcBef>
                <a:spcPts val="1600"/>
              </a:spcBef>
              <a:spcAft>
                <a:spcPts val="0"/>
              </a:spcAft>
              <a:buSzPts val="1200"/>
              <a:buChar char="○"/>
              <a:defRPr sz="1500">
                <a:solidFill>
                  <a:schemeClr val="dk1"/>
                </a:solidFill>
              </a:defRPr>
            </a:lvl2pPr>
            <a:lvl3pPr indent="-304800" lvl="2" marL="1371600" rtl="0">
              <a:spcBef>
                <a:spcPts val="1600"/>
              </a:spcBef>
              <a:spcAft>
                <a:spcPts val="0"/>
              </a:spcAft>
              <a:buSzPts val="1200"/>
              <a:buChar char="■"/>
              <a:defRPr sz="1500">
                <a:solidFill>
                  <a:schemeClr val="dk1"/>
                </a:solidFill>
              </a:defRPr>
            </a:lvl3pPr>
            <a:lvl4pPr indent="-304800" lvl="3" marL="1828800" rtl="0">
              <a:spcBef>
                <a:spcPts val="1600"/>
              </a:spcBef>
              <a:spcAft>
                <a:spcPts val="0"/>
              </a:spcAft>
              <a:buSzPts val="1200"/>
              <a:buChar char="●"/>
              <a:defRPr sz="1500">
                <a:solidFill>
                  <a:schemeClr val="dk1"/>
                </a:solidFill>
              </a:defRPr>
            </a:lvl4pPr>
            <a:lvl5pPr indent="-304800" lvl="4" marL="2286000" rtl="0">
              <a:spcBef>
                <a:spcPts val="1600"/>
              </a:spcBef>
              <a:spcAft>
                <a:spcPts val="0"/>
              </a:spcAft>
              <a:buSzPts val="1200"/>
              <a:buChar char="○"/>
              <a:defRPr sz="1500">
                <a:solidFill>
                  <a:schemeClr val="dk1"/>
                </a:solidFill>
              </a:defRPr>
            </a:lvl5pPr>
            <a:lvl6pPr indent="-304800" lvl="5" marL="2743200" rtl="0">
              <a:spcBef>
                <a:spcPts val="1600"/>
              </a:spcBef>
              <a:spcAft>
                <a:spcPts val="0"/>
              </a:spcAft>
              <a:buSzPts val="1200"/>
              <a:buChar char="■"/>
              <a:defRPr sz="1500">
                <a:solidFill>
                  <a:schemeClr val="dk1"/>
                </a:solidFill>
              </a:defRPr>
            </a:lvl6pPr>
            <a:lvl7pPr indent="-304800" lvl="6" marL="3200400" rtl="0">
              <a:spcBef>
                <a:spcPts val="1600"/>
              </a:spcBef>
              <a:spcAft>
                <a:spcPts val="0"/>
              </a:spcAft>
              <a:buSzPts val="1200"/>
              <a:buChar char="●"/>
              <a:defRPr sz="1500">
                <a:solidFill>
                  <a:schemeClr val="dk1"/>
                </a:solidFill>
              </a:defRPr>
            </a:lvl7pPr>
            <a:lvl8pPr indent="-304800" lvl="7" marL="3657600" rtl="0">
              <a:spcBef>
                <a:spcPts val="1600"/>
              </a:spcBef>
              <a:spcAft>
                <a:spcPts val="0"/>
              </a:spcAft>
              <a:buSzPts val="1200"/>
              <a:buChar char="○"/>
              <a:defRPr sz="1500">
                <a:solidFill>
                  <a:schemeClr val="dk1"/>
                </a:solidFill>
              </a:defRPr>
            </a:lvl8pPr>
            <a:lvl9pPr indent="-304800" lvl="8" marL="4114800" rtl="0">
              <a:spcBef>
                <a:spcPts val="1600"/>
              </a:spcBef>
              <a:spcAft>
                <a:spcPts val="1600"/>
              </a:spcAft>
              <a:buSzPts val="1200"/>
              <a:buChar char="■"/>
              <a:defRPr sz="1500">
                <a:solidFill>
                  <a:schemeClr val="dk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6">
  <p:cSld name="CUSTOM_1_7">
    <p:spTree>
      <p:nvGrpSpPr>
        <p:cNvPr id="276" name="Shape 276"/>
        <p:cNvGrpSpPr/>
        <p:nvPr/>
      </p:nvGrpSpPr>
      <p:grpSpPr>
        <a:xfrm>
          <a:off x="0" y="0"/>
          <a:ext cx="0" cy="0"/>
          <a:chOff x="0" y="0"/>
          <a:chExt cx="0" cy="0"/>
        </a:xfrm>
      </p:grpSpPr>
      <p:sp>
        <p:nvSpPr>
          <p:cNvPr id="277" name="Google Shape;277;p37"/>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78" name="Google Shape;278;p37"/>
          <p:cNvSpPr txBox="1"/>
          <p:nvPr>
            <p:ph idx="1" type="body"/>
          </p:nvPr>
        </p:nvSpPr>
        <p:spPr>
          <a:xfrm>
            <a:off x="826700" y="1226175"/>
            <a:ext cx="7490700" cy="32673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279" name="Google Shape;279;p37"/>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pic>
        <p:nvPicPr>
          <p:cNvPr id="280" name="Google Shape;280;p3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7">
  <p:cSld name="text only_4">
    <p:spTree>
      <p:nvGrpSpPr>
        <p:cNvPr id="281" name="Shape 281"/>
        <p:cNvGrpSpPr/>
        <p:nvPr/>
      </p:nvGrpSpPr>
      <p:grpSpPr>
        <a:xfrm>
          <a:off x="0" y="0"/>
          <a:ext cx="0" cy="0"/>
          <a:chOff x="0" y="0"/>
          <a:chExt cx="0" cy="0"/>
        </a:xfrm>
      </p:grpSpPr>
      <p:sp>
        <p:nvSpPr>
          <p:cNvPr id="282" name="Google Shape;282;p38"/>
          <p:cNvSpPr txBox="1"/>
          <p:nvPr>
            <p:ph type="title"/>
          </p:nvPr>
        </p:nvSpPr>
        <p:spPr>
          <a:xfrm>
            <a:off x="457200" y="0"/>
            <a:ext cx="7772400" cy="1028700"/>
          </a:xfrm>
          <a:prstGeom prst="rect">
            <a:avLst/>
          </a:prstGeom>
          <a:noFill/>
          <a:ln>
            <a:noFill/>
          </a:ln>
        </p:spPr>
        <p:txBody>
          <a:bodyPr anchorCtr="0" anchor="b" bIns="0" lIns="0" spcFirstLastPara="1" rIns="0" wrap="square" tIns="0">
            <a:noAutofit/>
          </a:bodyPr>
          <a:lstStyle>
            <a:lvl1pPr indent="0" lvl="0" marL="0" marR="0" rtl="0" algn="l">
              <a:lnSpc>
                <a:spcPct val="100000"/>
              </a:lnSpc>
              <a:spcBef>
                <a:spcPts val="0"/>
              </a:spcBef>
              <a:spcAft>
                <a:spcPts val="0"/>
              </a:spcAft>
              <a:buClr>
                <a:srgbClr val="000000"/>
              </a:buClr>
              <a:buSzPts val="2600"/>
              <a:buFont typeface="Overpass"/>
              <a:buNone/>
              <a:defRPr b="1" i="0" sz="2800" u="none" cap="none" strike="noStrike">
                <a:solidFill>
                  <a:srgbClr val="000000"/>
                </a:solidFill>
                <a:latin typeface="Overpass"/>
                <a:ea typeface="Overpass"/>
                <a:cs typeface="Overpass"/>
                <a:sym typeface="Overpass"/>
              </a:defRPr>
            </a:lvl1pPr>
            <a:lvl2pPr indent="0" lvl="1" marL="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2pPr>
            <a:lvl3pPr indent="0" lvl="2" marL="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3pPr>
            <a:lvl4pPr indent="0" lvl="3" marL="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4pPr>
            <a:lvl5pPr indent="0" lvl="4" marL="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5pPr>
            <a:lvl6pPr indent="0" lvl="5" marL="45720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6pPr>
            <a:lvl7pPr indent="0" lvl="6" marL="91440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7pPr>
            <a:lvl8pPr indent="0" lvl="7" marL="137160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8pPr>
            <a:lvl9pPr indent="0" lvl="8" marL="182880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9pPr>
          </a:lstStyle>
          <a:p/>
        </p:txBody>
      </p:sp>
      <p:sp>
        <p:nvSpPr>
          <p:cNvPr id="283" name="Google Shape;283;p38"/>
          <p:cNvSpPr txBox="1"/>
          <p:nvPr>
            <p:ph idx="1" type="body"/>
          </p:nvPr>
        </p:nvSpPr>
        <p:spPr>
          <a:xfrm>
            <a:off x="457200" y="1096025"/>
            <a:ext cx="8286900" cy="33045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240"/>
              </a:spcBef>
              <a:spcAft>
                <a:spcPts val="0"/>
              </a:spcAft>
              <a:buClr>
                <a:srgbClr val="000000"/>
              </a:buClr>
              <a:buSzPts val="1800"/>
              <a:buFont typeface="Overpass"/>
              <a:buChar char="•"/>
              <a:defRPr i="0" sz="1800" u="none" cap="none" strike="noStrike">
                <a:solidFill>
                  <a:srgbClr val="000000"/>
                </a:solidFill>
                <a:latin typeface="Overpass"/>
                <a:ea typeface="Overpass"/>
                <a:cs typeface="Overpass"/>
                <a:sym typeface="Overpass"/>
              </a:defRPr>
            </a:lvl1pPr>
            <a:lvl2pPr indent="-330200" lvl="1" marL="914400" marR="0" rtl="0" algn="l">
              <a:lnSpc>
                <a:spcPct val="110000"/>
              </a:lnSpc>
              <a:spcBef>
                <a:spcPts val="240"/>
              </a:spcBef>
              <a:spcAft>
                <a:spcPts val="0"/>
              </a:spcAft>
              <a:buClr>
                <a:srgbClr val="000000"/>
              </a:buClr>
              <a:buSzPts val="1600"/>
              <a:buFont typeface="Overpass"/>
              <a:buChar char="•"/>
              <a:defRPr i="0" sz="1600" u="none" cap="none" strike="noStrike">
                <a:solidFill>
                  <a:srgbClr val="000000"/>
                </a:solidFill>
                <a:latin typeface="Overpass"/>
                <a:ea typeface="Overpass"/>
                <a:cs typeface="Overpass"/>
                <a:sym typeface="Overpass"/>
              </a:defRPr>
            </a:lvl2pPr>
            <a:lvl3pPr indent="-304800" lvl="2" marL="1371600" marR="0" rtl="0" algn="l">
              <a:lnSpc>
                <a:spcPct val="110000"/>
              </a:lnSpc>
              <a:spcBef>
                <a:spcPts val="240"/>
              </a:spcBef>
              <a:spcAft>
                <a:spcPts val="0"/>
              </a:spcAft>
              <a:buClr>
                <a:srgbClr val="000000"/>
              </a:buClr>
              <a:buSzPts val="1200"/>
              <a:buFont typeface="Overpass"/>
              <a:buChar char="•"/>
              <a:defRPr i="0" u="none" cap="none" strike="noStrike">
                <a:solidFill>
                  <a:srgbClr val="000000"/>
                </a:solidFill>
                <a:latin typeface="Overpass"/>
                <a:ea typeface="Overpass"/>
                <a:cs typeface="Overpass"/>
                <a:sym typeface="Overpass"/>
              </a:defRPr>
            </a:lvl3pPr>
            <a:lvl4pPr indent="-304800" lvl="3" marL="1828800" marR="0" rtl="0" algn="l">
              <a:lnSpc>
                <a:spcPct val="110000"/>
              </a:lnSpc>
              <a:spcBef>
                <a:spcPts val="240"/>
              </a:spcBef>
              <a:spcAft>
                <a:spcPts val="0"/>
              </a:spcAft>
              <a:buClr>
                <a:srgbClr val="000000"/>
              </a:buClr>
              <a:buSzPts val="1200"/>
              <a:buFont typeface="Overpass"/>
              <a:buChar char="•"/>
              <a:defRPr i="0" sz="1200" u="none" cap="none" strike="noStrike">
                <a:solidFill>
                  <a:srgbClr val="000000"/>
                </a:solidFill>
                <a:latin typeface="Overpass"/>
                <a:ea typeface="Overpass"/>
                <a:cs typeface="Overpass"/>
                <a:sym typeface="Overpass"/>
              </a:defRPr>
            </a:lvl4pPr>
            <a:lvl5pPr indent="-304800" lvl="4" marL="2286000" marR="0" rtl="0" algn="l">
              <a:lnSpc>
                <a:spcPct val="110000"/>
              </a:lnSpc>
              <a:spcBef>
                <a:spcPts val="240"/>
              </a:spcBef>
              <a:spcAft>
                <a:spcPts val="0"/>
              </a:spcAft>
              <a:buClr>
                <a:srgbClr val="000000"/>
              </a:buClr>
              <a:buSzPts val="1200"/>
              <a:buFont typeface="Overpass"/>
              <a:buChar char="•"/>
              <a:defRPr i="0" sz="1200" u="none" cap="none" strike="noStrike">
                <a:solidFill>
                  <a:srgbClr val="000000"/>
                </a:solidFill>
                <a:latin typeface="Overpass"/>
                <a:ea typeface="Overpass"/>
                <a:cs typeface="Overpass"/>
                <a:sym typeface="Overpass"/>
              </a:defRPr>
            </a:lvl5pPr>
            <a:lvl6pPr indent="-304800" lvl="5" marL="27432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6pPr>
            <a:lvl7pPr indent="-304800" lvl="6" marL="32004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7pPr>
            <a:lvl8pPr indent="-304800" lvl="7" marL="36576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8pPr>
            <a:lvl9pPr indent="-304800" lvl="8" marL="41148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9pPr>
          </a:lstStyle>
          <a:p/>
        </p:txBody>
      </p:sp>
      <p:pic>
        <p:nvPicPr>
          <p:cNvPr id="284" name="Google Shape;284;p3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8">
  <p:cSld name="text only_5">
    <p:spTree>
      <p:nvGrpSpPr>
        <p:cNvPr id="285" name="Shape 285"/>
        <p:cNvGrpSpPr/>
        <p:nvPr/>
      </p:nvGrpSpPr>
      <p:grpSpPr>
        <a:xfrm>
          <a:off x="0" y="0"/>
          <a:ext cx="0" cy="0"/>
          <a:chOff x="0" y="0"/>
          <a:chExt cx="0" cy="0"/>
        </a:xfrm>
      </p:grpSpPr>
      <p:sp>
        <p:nvSpPr>
          <p:cNvPr id="286" name="Google Shape;286;p39"/>
          <p:cNvSpPr txBox="1"/>
          <p:nvPr>
            <p:ph type="title"/>
          </p:nvPr>
        </p:nvSpPr>
        <p:spPr>
          <a:xfrm>
            <a:off x="762000" y="0"/>
            <a:ext cx="7772400" cy="1028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2600"/>
              <a:buFont typeface="Overpass"/>
              <a:buNone/>
              <a:defRPr b="1" i="0" sz="2800" u="none" cap="none" strike="noStrike">
                <a:solidFill>
                  <a:srgbClr val="000000"/>
                </a:solidFill>
                <a:latin typeface="Overpass"/>
                <a:ea typeface="Overpass"/>
                <a:cs typeface="Overpass"/>
                <a:sym typeface="Overpass"/>
              </a:defRPr>
            </a:lvl1pPr>
            <a:lvl2pPr indent="0" lvl="1" marL="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2pPr>
            <a:lvl3pPr indent="0" lvl="2" marL="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3pPr>
            <a:lvl4pPr indent="0" lvl="3" marL="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4pPr>
            <a:lvl5pPr indent="0" lvl="4" marL="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5pPr>
            <a:lvl6pPr indent="0" lvl="5" marL="45720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6pPr>
            <a:lvl7pPr indent="0" lvl="6" marL="91440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7pPr>
            <a:lvl8pPr indent="0" lvl="7" marL="137160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8pPr>
            <a:lvl9pPr indent="0" lvl="8" marL="1828800" marR="0" rtl="0" algn="ctr">
              <a:spcBef>
                <a:spcPts val="0"/>
              </a:spcBef>
              <a:spcAft>
                <a:spcPts val="0"/>
              </a:spcAft>
              <a:buClr>
                <a:schemeClr val="dk1"/>
              </a:buClr>
              <a:buSzPts val="2600"/>
              <a:buFont typeface="Overpass"/>
              <a:buNone/>
              <a:defRPr i="0" sz="4400" u="none" cap="none" strike="noStrike">
                <a:solidFill>
                  <a:schemeClr val="dk1"/>
                </a:solidFill>
                <a:latin typeface="Overpass"/>
                <a:ea typeface="Overpass"/>
                <a:cs typeface="Overpass"/>
                <a:sym typeface="Overpass"/>
              </a:defRPr>
            </a:lvl9pPr>
          </a:lstStyle>
          <a:p/>
        </p:txBody>
      </p:sp>
      <p:sp>
        <p:nvSpPr>
          <p:cNvPr id="287" name="Google Shape;287;p39"/>
          <p:cNvSpPr txBox="1"/>
          <p:nvPr>
            <p:ph idx="1" type="body"/>
          </p:nvPr>
        </p:nvSpPr>
        <p:spPr>
          <a:xfrm>
            <a:off x="457200" y="1096025"/>
            <a:ext cx="8286900" cy="33045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240"/>
              </a:spcBef>
              <a:spcAft>
                <a:spcPts val="0"/>
              </a:spcAft>
              <a:buClr>
                <a:srgbClr val="000000"/>
              </a:buClr>
              <a:buSzPts val="1800"/>
              <a:buFont typeface="Overpass"/>
              <a:buChar char="•"/>
              <a:defRPr i="0" sz="1800" u="none" cap="none" strike="noStrike">
                <a:solidFill>
                  <a:srgbClr val="000000"/>
                </a:solidFill>
                <a:latin typeface="Overpass"/>
                <a:ea typeface="Overpass"/>
                <a:cs typeface="Overpass"/>
                <a:sym typeface="Overpass"/>
              </a:defRPr>
            </a:lvl1pPr>
            <a:lvl2pPr indent="-330200" lvl="1" marL="914400" marR="0" rtl="0" algn="l">
              <a:lnSpc>
                <a:spcPct val="110000"/>
              </a:lnSpc>
              <a:spcBef>
                <a:spcPts val="240"/>
              </a:spcBef>
              <a:spcAft>
                <a:spcPts val="0"/>
              </a:spcAft>
              <a:buClr>
                <a:srgbClr val="000000"/>
              </a:buClr>
              <a:buSzPts val="1600"/>
              <a:buFont typeface="Overpass"/>
              <a:buChar char="•"/>
              <a:defRPr i="0" sz="1600" u="none" cap="none" strike="noStrike">
                <a:solidFill>
                  <a:srgbClr val="000000"/>
                </a:solidFill>
                <a:latin typeface="Overpass"/>
                <a:ea typeface="Overpass"/>
                <a:cs typeface="Overpass"/>
                <a:sym typeface="Overpass"/>
              </a:defRPr>
            </a:lvl2pPr>
            <a:lvl3pPr indent="-304800" lvl="2" marL="1371600" marR="0" rtl="0" algn="l">
              <a:lnSpc>
                <a:spcPct val="110000"/>
              </a:lnSpc>
              <a:spcBef>
                <a:spcPts val="240"/>
              </a:spcBef>
              <a:spcAft>
                <a:spcPts val="0"/>
              </a:spcAft>
              <a:buClr>
                <a:srgbClr val="000000"/>
              </a:buClr>
              <a:buSzPts val="1200"/>
              <a:buFont typeface="Overpass"/>
              <a:buChar char="•"/>
              <a:defRPr i="0" u="none" cap="none" strike="noStrike">
                <a:solidFill>
                  <a:srgbClr val="000000"/>
                </a:solidFill>
                <a:latin typeface="Overpass"/>
                <a:ea typeface="Overpass"/>
                <a:cs typeface="Overpass"/>
                <a:sym typeface="Overpass"/>
              </a:defRPr>
            </a:lvl3pPr>
            <a:lvl4pPr indent="-304800" lvl="3" marL="1828800" marR="0" rtl="0" algn="l">
              <a:lnSpc>
                <a:spcPct val="110000"/>
              </a:lnSpc>
              <a:spcBef>
                <a:spcPts val="240"/>
              </a:spcBef>
              <a:spcAft>
                <a:spcPts val="0"/>
              </a:spcAft>
              <a:buClr>
                <a:srgbClr val="000000"/>
              </a:buClr>
              <a:buSzPts val="1200"/>
              <a:buFont typeface="Overpass"/>
              <a:buChar char="•"/>
              <a:defRPr i="0" sz="1200" u="none" cap="none" strike="noStrike">
                <a:solidFill>
                  <a:srgbClr val="000000"/>
                </a:solidFill>
                <a:latin typeface="Overpass"/>
                <a:ea typeface="Overpass"/>
                <a:cs typeface="Overpass"/>
                <a:sym typeface="Overpass"/>
              </a:defRPr>
            </a:lvl4pPr>
            <a:lvl5pPr indent="-304800" lvl="4" marL="2286000" marR="0" rtl="0" algn="l">
              <a:lnSpc>
                <a:spcPct val="110000"/>
              </a:lnSpc>
              <a:spcBef>
                <a:spcPts val="240"/>
              </a:spcBef>
              <a:spcAft>
                <a:spcPts val="0"/>
              </a:spcAft>
              <a:buClr>
                <a:srgbClr val="000000"/>
              </a:buClr>
              <a:buSzPts val="1200"/>
              <a:buFont typeface="Overpass"/>
              <a:buChar char="•"/>
              <a:defRPr i="0" sz="1200" u="none" cap="none" strike="noStrike">
                <a:solidFill>
                  <a:srgbClr val="000000"/>
                </a:solidFill>
                <a:latin typeface="Overpass"/>
                <a:ea typeface="Overpass"/>
                <a:cs typeface="Overpass"/>
                <a:sym typeface="Overpass"/>
              </a:defRPr>
            </a:lvl5pPr>
            <a:lvl6pPr indent="-304800" lvl="5" marL="27432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6pPr>
            <a:lvl7pPr indent="-304800" lvl="6" marL="32004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7pPr>
            <a:lvl8pPr indent="-304800" lvl="7" marL="36576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8pPr>
            <a:lvl9pPr indent="-304800" lvl="8" marL="4114800" marR="0" rtl="0" algn="l">
              <a:lnSpc>
                <a:spcPct val="100000"/>
              </a:lnSpc>
              <a:spcBef>
                <a:spcPts val="400"/>
              </a:spcBef>
              <a:spcAft>
                <a:spcPts val="0"/>
              </a:spcAft>
              <a:buClr>
                <a:schemeClr val="dk1"/>
              </a:buClr>
              <a:buSzPts val="1200"/>
              <a:buFont typeface="Overpass"/>
              <a:buChar char="•"/>
              <a:defRPr i="0" sz="1200" u="none" cap="none" strike="noStrike">
                <a:solidFill>
                  <a:schemeClr val="dk1"/>
                </a:solidFill>
                <a:latin typeface="Overpass"/>
                <a:ea typeface="Overpass"/>
                <a:cs typeface="Overpass"/>
                <a:sym typeface="Overpass"/>
              </a:defRPr>
            </a:lvl9pPr>
          </a:lstStyle>
          <a:p/>
        </p:txBody>
      </p:sp>
      <p:pic>
        <p:nvPicPr>
          <p:cNvPr id="288" name="Google Shape;288;p3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6">
  <p:cSld name="TITLE_AND_BODY_16">
    <p:spTree>
      <p:nvGrpSpPr>
        <p:cNvPr id="289" name="Shape 289"/>
        <p:cNvGrpSpPr/>
        <p:nvPr/>
      </p:nvGrpSpPr>
      <p:grpSpPr>
        <a:xfrm>
          <a:off x="0" y="0"/>
          <a:ext cx="0" cy="0"/>
          <a:chOff x="0" y="0"/>
          <a:chExt cx="0" cy="0"/>
        </a:xfrm>
      </p:grpSpPr>
      <p:sp>
        <p:nvSpPr>
          <p:cNvPr id="290" name="Google Shape;290;p40"/>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91" name="Google Shape;291;p40"/>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92" name="Google Shape;292;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5"/>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41" name="Google Shape;41;p5"/>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42" name="Google Shape;42;p5"/>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43" name="Google Shape;43;p5"/>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44" name="Google Shape;44;p5"/>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45" name="Google Shape;45;p5"/>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46" name="Google Shape;46;p5"/>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47" name="Google Shape;47;p5"/>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48" name="Google Shape;48;p5"/>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49" name="Google Shape;49;p5"/>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50" name="Google Shape;50;p5"/>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51" name="Google Shape;51;p5"/>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52" name="Google Shape;52;p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3" name="Google Shape;53;p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8">
  <p:cSld name="TITLE_AND_BODY_18">
    <p:spTree>
      <p:nvGrpSpPr>
        <p:cNvPr id="293" name="Shape 293"/>
        <p:cNvGrpSpPr/>
        <p:nvPr/>
      </p:nvGrpSpPr>
      <p:grpSpPr>
        <a:xfrm>
          <a:off x="0" y="0"/>
          <a:ext cx="0" cy="0"/>
          <a:chOff x="0" y="0"/>
          <a:chExt cx="0" cy="0"/>
        </a:xfrm>
      </p:grpSpPr>
      <p:sp>
        <p:nvSpPr>
          <p:cNvPr id="294" name="Google Shape;294;p41"/>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95" name="Google Shape;295;p41"/>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96" name="Google Shape;29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2">
  <p:cSld name="TITLE_ONLY_8_1">
    <p:bg>
      <p:bgPr>
        <a:blipFill>
          <a:blip r:embed="rId2">
            <a:alphaModFix/>
          </a:blip>
          <a:stretch>
            <a:fillRect/>
          </a:stretch>
        </a:blipFill>
      </p:bgPr>
    </p:bg>
    <p:spTree>
      <p:nvGrpSpPr>
        <p:cNvPr id="297" name="Shape 297"/>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_6">
    <p:spTree>
      <p:nvGrpSpPr>
        <p:cNvPr id="298" name="Shape 298"/>
        <p:cNvGrpSpPr/>
        <p:nvPr/>
      </p:nvGrpSpPr>
      <p:grpSpPr>
        <a:xfrm>
          <a:off x="0" y="0"/>
          <a:ext cx="0" cy="0"/>
          <a:chOff x="0" y="0"/>
          <a:chExt cx="0" cy="0"/>
        </a:xfrm>
      </p:grpSpPr>
      <p:sp>
        <p:nvSpPr>
          <p:cNvPr id="299" name="Google Shape;299;p43"/>
          <p:cNvSpPr txBox="1"/>
          <p:nvPr>
            <p:ph type="title"/>
          </p:nvPr>
        </p:nvSpPr>
        <p:spPr>
          <a:xfrm>
            <a:off x="826650" y="0"/>
            <a:ext cx="7490700" cy="10632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2600"/>
              <a:buFont typeface="Arial"/>
              <a:buNone/>
              <a:defRPr/>
            </a:lvl1pPr>
            <a:lvl2pPr lvl="1" rtl="0">
              <a:spcBef>
                <a:spcPts val="0"/>
              </a:spcBef>
              <a:spcAft>
                <a:spcPts val="0"/>
              </a:spcAft>
              <a:buSzPts val="2600"/>
              <a:buFont typeface="Proxima Nova"/>
              <a:buNone/>
              <a:defRPr/>
            </a:lvl2pPr>
            <a:lvl3pPr lvl="2" rtl="0">
              <a:spcBef>
                <a:spcPts val="0"/>
              </a:spcBef>
              <a:spcAft>
                <a:spcPts val="0"/>
              </a:spcAft>
              <a:buSzPts val="2600"/>
              <a:buFont typeface="Proxima Nova"/>
              <a:buNone/>
              <a:defRPr/>
            </a:lvl3pPr>
            <a:lvl4pPr lvl="3" rtl="0">
              <a:spcBef>
                <a:spcPts val="0"/>
              </a:spcBef>
              <a:spcAft>
                <a:spcPts val="0"/>
              </a:spcAft>
              <a:buSzPts val="2600"/>
              <a:buFont typeface="Proxima Nova"/>
              <a:buNone/>
              <a:defRPr/>
            </a:lvl4pPr>
            <a:lvl5pPr lvl="4" rtl="0">
              <a:spcBef>
                <a:spcPts val="0"/>
              </a:spcBef>
              <a:spcAft>
                <a:spcPts val="0"/>
              </a:spcAft>
              <a:buSzPts val="2600"/>
              <a:buFont typeface="Proxima Nova"/>
              <a:buNone/>
              <a:defRPr/>
            </a:lvl5pPr>
            <a:lvl6pPr lvl="5" rtl="0">
              <a:spcBef>
                <a:spcPts val="0"/>
              </a:spcBef>
              <a:spcAft>
                <a:spcPts val="0"/>
              </a:spcAft>
              <a:buSzPts val="2600"/>
              <a:buFont typeface="Proxima Nova"/>
              <a:buNone/>
              <a:defRPr/>
            </a:lvl6pPr>
            <a:lvl7pPr lvl="6" rtl="0">
              <a:spcBef>
                <a:spcPts val="0"/>
              </a:spcBef>
              <a:spcAft>
                <a:spcPts val="0"/>
              </a:spcAft>
              <a:buSzPts val="2600"/>
              <a:buFont typeface="Proxima Nova"/>
              <a:buNone/>
              <a:defRPr/>
            </a:lvl7pPr>
            <a:lvl8pPr lvl="7" rtl="0">
              <a:spcBef>
                <a:spcPts val="0"/>
              </a:spcBef>
              <a:spcAft>
                <a:spcPts val="0"/>
              </a:spcAft>
              <a:buSzPts val="2600"/>
              <a:buFont typeface="Proxima Nova"/>
              <a:buNone/>
              <a:defRPr/>
            </a:lvl8pPr>
            <a:lvl9pPr lvl="8" rtl="0">
              <a:spcBef>
                <a:spcPts val="0"/>
              </a:spcBef>
              <a:spcAft>
                <a:spcPts val="0"/>
              </a:spcAft>
              <a:buSzPts val="2600"/>
              <a:buFont typeface="Proxima Nova"/>
              <a:buNone/>
              <a:defRPr/>
            </a:lvl9pPr>
          </a:lstStyle>
          <a:p/>
        </p:txBody>
      </p:sp>
      <p:sp>
        <p:nvSpPr>
          <p:cNvPr id="300" name="Google Shape;300;p43"/>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01" name="Google Shape;301;p43"/>
          <p:cNvSpPr txBox="1"/>
          <p:nvPr>
            <p:ph idx="1" type="subTitle"/>
          </p:nvPr>
        </p:nvSpPr>
        <p:spPr>
          <a:xfrm>
            <a:off x="826650" y="1005975"/>
            <a:ext cx="7490700" cy="328800"/>
          </a:xfrm>
          <a:prstGeom prst="rect">
            <a:avLst/>
          </a:prstGeom>
          <a:noFill/>
          <a:ln>
            <a:noFill/>
          </a:ln>
        </p:spPr>
        <p:txBody>
          <a:bodyPr anchorCtr="0" anchor="t" bIns="0" lIns="0" spcFirstLastPara="1" rIns="0" wrap="square" tIns="0">
            <a:noAutofit/>
          </a:bodyPr>
          <a:lstStyle>
            <a:lvl1pPr indent="0" lvl="0" marL="0" marR="0" rtl="0" algn="l">
              <a:lnSpc>
                <a:spcPct val="100000"/>
              </a:lnSpc>
              <a:spcBef>
                <a:spcPts val="0"/>
              </a:spcBef>
              <a:spcAft>
                <a:spcPts val="0"/>
              </a:spcAft>
              <a:buClr>
                <a:schemeClr val="dk1"/>
              </a:buClr>
              <a:buSzPts val="16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200"/>
              <a:buFont typeface="Arial"/>
              <a:buNone/>
              <a:defRPr b="0" i="0" sz="15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200"/>
              <a:buFont typeface="Arial"/>
              <a:buNone/>
              <a:defRPr b="0" i="0" sz="15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200"/>
              <a:buFont typeface="Arial"/>
              <a:buNone/>
              <a:defRPr b="0" i="0" sz="15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200"/>
              <a:buFont typeface="Arial"/>
              <a:buNone/>
              <a:defRPr b="0" i="0" sz="15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200"/>
              <a:buFont typeface="Arial"/>
              <a:buNone/>
              <a:defRPr b="0" i="0" sz="15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200"/>
              <a:buFont typeface="Arial"/>
              <a:buNone/>
              <a:defRPr b="0" i="0" sz="15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200"/>
              <a:buFont typeface="Arial"/>
              <a:buNone/>
              <a:defRPr b="0" i="0" sz="15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200"/>
              <a:buFont typeface="Arial"/>
              <a:buNone/>
              <a:defRPr b="0" i="0" sz="1500" u="none" cap="none" strike="noStrike">
                <a:solidFill>
                  <a:schemeClr val="dk1"/>
                </a:solidFill>
                <a:latin typeface="Arial"/>
                <a:ea typeface="Arial"/>
                <a:cs typeface="Arial"/>
                <a:sym typeface="Arial"/>
              </a:defRPr>
            </a:lvl9pPr>
          </a:lstStyle>
          <a:p/>
        </p:txBody>
      </p:sp>
      <p:sp>
        <p:nvSpPr>
          <p:cNvPr id="302" name="Google Shape;302;p43"/>
          <p:cNvSpPr txBox="1"/>
          <p:nvPr>
            <p:ph idx="2" type="body"/>
          </p:nvPr>
        </p:nvSpPr>
        <p:spPr>
          <a:xfrm>
            <a:off x="826700" y="1625925"/>
            <a:ext cx="7490700" cy="2644800"/>
          </a:xfrm>
          <a:prstGeom prst="rect">
            <a:avLst/>
          </a:prstGeom>
          <a:noFill/>
          <a:ln>
            <a:noFill/>
          </a:ln>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303" name="Google Shape;303;p4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vice layout 1">
  <p:cSld name="Device layout 1">
    <p:spTree>
      <p:nvGrpSpPr>
        <p:cNvPr id="304" name="Shape 304"/>
        <p:cNvGrpSpPr/>
        <p:nvPr/>
      </p:nvGrpSpPr>
      <p:grpSpPr>
        <a:xfrm>
          <a:off x="0" y="0"/>
          <a:ext cx="0" cy="0"/>
          <a:chOff x="0" y="0"/>
          <a:chExt cx="0" cy="0"/>
        </a:xfrm>
      </p:grpSpPr>
      <p:sp>
        <p:nvSpPr>
          <p:cNvPr id="305" name="Google Shape;305;p44"/>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06" name="Google Shape;306;p44"/>
          <p:cNvSpPr txBox="1"/>
          <p:nvPr>
            <p:ph idx="1" type="body"/>
          </p:nvPr>
        </p:nvSpPr>
        <p:spPr>
          <a:xfrm>
            <a:off x="341996" y="1442101"/>
            <a:ext cx="3568800" cy="4527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300"/>
              <a:buNone/>
              <a:defRPr b="0" i="0" sz="15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3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311150" lvl="5" marL="2743200" rtl="0" algn="l">
              <a:spcBef>
                <a:spcPts val="300"/>
              </a:spcBef>
              <a:spcAft>
                <a:spcPts val="0"/>
              </a:spcAft>
              <a:buClr>
                <a:schemeClr val="dk1"/>
              </a:buClr>
              <a:buSzPts val="1300"/>
              <a:buChar char="■"/>
              <a:defRPr/>
            </a:lvl6pPr>
            <a:lvl7pPr indent="-311150" lvl="6" marL="3200400" rtl="0" algn="l">
              <a:lnSpc>
                <a:spcPct val="100000"/>
              </a:lnSpc>
              <a:spcBef>
                <a:spcPts val="16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1600"/>
              </a:spcBef>
              <a:spcAft>
                <a:spcPts val="1600"/>
              </a:spcAft>
              <a:buClr>
                <a:schemeClr val="dk1"/>
              </a:buClr>
              <a:buSzPts val="1300"/>
              <a:buChar char="■"/>
              <a:defRPr/>
            </a:lvl9pPr>
          </a:lstStyle>
          <a:p/>
        </p:txBody>
      </p:sp>
      <p:sp>
        <p:nvSpPr>
          <p:cNvPr id="307" name="Google Shape;307;p44"/>
          <p:cNvSpPr txBox="1"/>
          <p:nvPr>
            <p:ph idx="2" type="body"/>
          </p:nvPr>
        </p:nvSpPr>
        <p:spPr>
          <a:xfrm>
            <a:off x="341997" y="2030698"/>
            <a:ext cx="3568800" cy="1854600"/>
          </a:xfrm>
          <a:prstGeom prst="rect">
            <a:avLst/>
          </a:prstGeom>
          <a:noFill/>
          <a:ln>
            <a:noFill/>
          </a:ln>
        </p:spPr>
        <p:txBody>
          <a:bodyPr anchorCtr="0" anchor="t" bIns="0" lIns="0" spcFirstLastPara="1" rIns="0" wrap="square" tIns="0">
            <a:noAutofit/>
          </a:bodyPr>
          <a:lstStyle>
            <a:lvl1pPr indent="-285750" lvl="0" marL="457200" rtl="0" algn="l">
              <a:lnSpc>
                <a:spcPct val="128571"/>
              </a:lnSpc>
              <a:spcBef>
                <a:spcPts val="0"/>
              </a:spcBef>
              <a:spcAft>
                <a:spcPts val="0"/>
              </a:spcAft>
              <a:buClr>
                <a:schemeClr val="dk1"/>
              </a:buClr>
              <a:buSzPts val="900"/>
              <a:buFont typeface="Arial"/>
              <a:buChar char="•"/>
              <a:defRPr b="0" i="0" sz="1000">
                <a:solidFill>
                  <a:schemeClr val="dk1"/>
                </a:solidFill>
                <a:latin typeface="Quattrocento Sans"/>
                <a:ea typeface="Quattrocento Sans"/>
                <a:cs typeface="Quattrocento Sans"/>
                <a:sym typeface="Quattrocento Sans"/>
              </a:defRPr>
            </a:lvl1pPr>
            <a:lvl2pPr indent="-228600" lvl="1" marL="914400" rtl="0" algn="l">
              <a:lnSpc>
                <a:spcPct val="128571"/>
              </a:lnSpc>
              <a:spcBef>
                <a:spcPts val="0"/>
              </a:spcBef>
              <a:spcAft>
                <a:spcPts val="0"/>
              </a:spcAft>
              <a:buClr>
                <a:schemeClr val="dk1"/>
              </a:buClr>
              <a:buSzPts val="900"/>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311150" lvl="5" marL="2743200" rtl="0" algn="l">
              <a:spcBef>
                <a:spcPts val="300"/>
              </a:spcBef>
              <a:spcAft>
                <a:spcPts val="0"/>
              </a:spcAft>
              <a:buClr>
                <a:schemeClr val="dk1"/>
              </a:buClr>
              <a:buSzPts val="1300"/>
              <a:buChar char="■"/>
              <a:defRPr/>
            </a:lvl6pPr>
            <a:lvl7pPr indent="-311150" lvl="6" marL="3200400" rtl="0" algn="l">
              <a:lnSpc>
                <a:spcPct val="100000"/>
              </a:lnSpc>
              <a:spcBef>
                <a:spcPts val="160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1600"/>
              </a:spcBef>
              <a:spcAft>
                <a:spcPts val="1600"/>
              </a:spcAft>
              <a:buClr>
                <a:schemeClr val="dk1"/>
              </a:buClr>
              <a:buSzPts val="1300"/>
              <a:buChar char="■"/>
              <a:defRPr/>
            </a:lvl9pPr>
          </a:lstStyle>
          <a:p/>
        </p:txBody>
      </p:sp>
      <p:sp>
        <p:nvSpPr>
          <p:cNvPr id="308" name="Google Shape;308;p44"/>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rtl="0" algn="l">
              <a:spcBef>
                <a:spcPts val="0"/>
              </a:spcBef>
              <a:spcAft>
                <a:spcPts val="0"/>
              </a:spcAft>
              <a:buSzPts val="1400"/>
              <a:buNone/>
              <a:defRPr sz="500">
                <a:solidFill>
                  <a:srgbClr val="8F8F9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cxnSp>
        <p:nvCxnSpPr>
          <p:cNvPr id="309" name="Google Shape;309;p4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310" name="Google Shape;310;p4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21">
  <p:cSld name="TITLE_AND_BODY_21">
    <p:spTree>
      <p:nvGrpSpPr>
        <p:cNvPr id="311" name="Shape 311"/>
        <p:cNvGrpSpPr/>
        <p:nvPr/>
      </p:nvGrpSpPr>
      <p:grpSpPr>
        <a:xfrm>
          <a:off x="0" y="0"/>
          <a:ext cx="0" cy="0"/>
          <a:chOff x="0" y="0"/>
          <a:chExt cx="0" cy="0"/>
        </a:xfrm>
      </p:grpSpPr>
      <p:sp>
        <p:nvSpPr>
          <p:cNvPr id="312" name="Google Shape;312;p45"/>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13" name="Google Shape;313;p45"/>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314" name="Google Shape;314;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15" name="Shape 315"/>
        <p:cNvGrpSpPr/>
        <p:nvPr/>
      </p:nvGrpSpPr>
      <p:grpSpPr>
        <a:xfrm>
          <a:off x="0" y="0"/>
          <a:ext cx="0" cy="0"/>
          <a:chOff x="0" y="0"/>
          <a:chExt cx="0" cy="0"/>
        </a:xfrm>
      </p:grpSpPr>
      <p:sp>
        <p:nvSpPr>
          <p:cNvPr id="316" name="Google Shape;316;p46"/>
          <p:cNvSpPr txBox="1"/>
          <p:nvPr>
            <p:ph type="title"/>
          </p:nvPr>
        </p:nvSpPr>
        <p:spPr>
          <a:xfrm>
            <a:off x="311700" y="2150850"/>
            <a:ext cx="8520600" cy="8418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17" name="Google Shape;317;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18" name="Shape 318"/>
        <p:cNvGrpSpPr/>
        <p:nvPr/>
      </p:nvGrpSpPr>
      <p:grpSpPr>
        <a:xfrm>
          <a:off x="0" y="0"/>
          <a:ext cx="0" cy="0"/>
          <a:chOff x="0" y="0"/>
          <a:chExt cx="0" cy="0"/>
        </a:xfrm>
      </p:grpSpPr>
      <p:sp>
        <p:nvSpPr>
          <p:cNvPr id="319" name="Google Shape;319;p47"/>
          <p:cNvSpPr txBox="1"/>
          <p:nvPr>
            <p:ph type="title"/>
          </p:nvPr>
        </p:nvSpPr>
        <p:spPr>
          <a:xfrm>
            <a:off x="336788" y="114935"/>
            <a:ext cx="8205300" cy="5457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2600"/>
              <a:buNone/>
              <a:defRPr>
                <a:solidFill>
                  <a:schemeClr val="dk1"/>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20" name="Google Shape;320;p47"/>
          <p:cNvSpPr txBox="1"/>
          <p:nvPr>
            <p:ph idx="1" type="body"/>
          </p:nvPr>
        </p:nvSpPr>
        <p:spPr>
          <a:xfrm>
            <a:off x="340591" y="1009332"/>
            <a:ext cx="8205300" cy="3553800"/>
          </a:xfrm>
          <a:prstGeom prst="rect">
            <a:avLst/>
          </a:prstGeom>
          <a:noFill/>
          <a:ln>
            <a:noFill/>
          </a:ln>
        </p:spPr>
        <p:txBody>
          <a:bodyPr anchorCtr="0" anchor="t" bIns="0" lIns="0" spcFirstLastPara="1" rIns="0" wrap="square" tIns="0">
            <a:noAutofit/>
          </a:bodyPr>
          <a:lstStyle>
            <a:lvl1pPr indent="-228600" lvl="0" marL="457200" rtl="0">
              <a:spcBef>
                <a:spcPts val="0"/>
              </a:spcBef>
              <a:spcAft>
                <a:spcPts val="0"/>
              </a:spcAft>
              <a:buClr>
                <a:schemeClr val="dk1"/>
              </a:buClr>
              <a:buSzPts val="1600"/>
              <a:buFont typeface="Arial"/>
              <a:buNone/>
              <a:defRPr>
                <a:solidFill>
                  <a:schemeClr val="dk1"/>
                </a:solidFill>
              </a:defRPr>
            </a:lvl1pPr>
            <a:lvl2pPr indent="-304800" lvl="1" marL="914400" rtl="0">
              <a:spcBef>
                <a:spcPts val="1600"/>
              </a:spcBef>
              <a:spcAft>
                <a:spcPts val="0"/>
              </a:spcAft>
              <a:buClr>
                <a:schemeClr val="dk1"/>
              </a:buClr>
              <a:buSzPts val="1200"/>
              <a:buChar char="•"/>
              <a:defRPr>
                <a:solidFill>
                  <a:schemeClr val="dk1"/>
                </a:solidFill>
              </a:defRPr>
            </a:lvl2pPr>
            <a:lvl3pPr indent="-304800" lvl="2" marL="1371600" rtl="0">
              <a:spcBef>
                <a:spcPts val="1600"/>
              </a:spcBef>
              <a:spcAft>
                <a:spcPts val="0"/>
              </a:spcAft>
              <a:buClr>
                <a:schemeClr val="dk1"/>
              </a:buClr>
              <a:buSzPts val="1200"/>
              <a:buChar char="•"/>
              <a:defRPr>
                <a:solidFill>
                  <a:schemeClr val="dk1"/>
                </a:solidFill>
              </a:defRPr>
            </a:lvl3pPr>
            <a:lvl4pPr indent="-304800" lvl="3" marL="1828800" rtl="0">
              <a:spcBef>
                <a:spcPts val="1600"/>
              </a:spcBef>
              <a:spcAft>
                <a:spcPts val="0"/>
              </a:spcAft>
              <a:buSzPts val="1200"/>
              <a:buChar char="●"/>
              <a:defRPr>
                <a:solidFill>
                  <a:schemeClr val="dk1"/>
                </a:solidFill>
              </a:defRPr>
            </a:lvl4pPr>
            <a:lvl5pPr indent="-304800" lvl="4" marL="2286000" rtl="0">
              <a:spcBef>
                <a:spcPts val="1600"/>
              </a:spcBef>
              <a:spcAft>
                <a:spcPts val="0"/>
              </a:spcAft>
              <a:buSzPts val="1200"/>
              <a:buChar char="○"/>
              <a:defRPr>
                <a:solidFill>
                  <a:schemeClr val="dk1"/>
                </a:solidFill>
              </a:defRPr>
            </a:lvl5pPr>
            <a:lvl6pPr indent="-304800" lvl="5" marL="2743200" rtl="0">
              <a:spcBef>
                <a:spcPts val="1600"/>
              </a:spcBef>
              <a:spcAft>
                <a:spcPts val="0"/>
              </a:spcAft>
              <a:buSzPts val="1200"/>
              <a:buChar char="■"/>
              <a:defRPr sz="2000">
                <a:solidFill>
                  <a:schemeClr val="dk1"/>
                </a:solidFill>
              </a:defRPr>
            </a:lvl6pPr>
            <a:lvl7pPr indent="-304800" lvl="6" marL="3200400" rtl="0">
              <a:spcBef>
                <a:spcPts val="1600"/>
              </a:spcBef>
              <a:spcAft>
                <a:spcPts val="0"/>
              </a:spcAft>
              <a:buSzPts val="1200"/>
              <a:buChar char="●"/>
              <a:defRPr sz="2000">
                <a:solidFill>
                  <a:schemeClr val="dk1"/>
                </a:solidFill>
              </a:defRPr>
            </a:lvl7pPr>
            <a:lvl8pPr indent="-304800" lvl="7" marL="3657600" rtl="0">
              <a:spcBef>
                <a:spcPts val="1600"/>
              </a:spcBef>
              <a:spcAft>
                <a:spcPts val="0"/>
              </a:spcAft>
              <a:buSzPts val="1200"/>
              <a:buChar char="○"/>
              <a:defRPr sz="2000">
                <a:solidFill>
                  <a:schemeClr val="dk1"/>
                </a:solidFill>
              </a:defRPr>
            </a:lvl8pPr>
            <a:lvl9pPr indent="-304800" lvl="8" marL="4114800" rtl="0">
              <a:spcBef>
                <a:spcPts val="1600"/>
              </a:spcBef>
              <a:spcAft>
                <a:spcPts val="1600"/>
              </a:spcAft>
              <a:buSzPts val="1200"/>
              <a:buChar char="■"/>
              <a:defRPr sz="2000">
                <a:solidFill>
                  <a:schemeClr val="dk1"/>
                </a:solidFill>
              </a:defRPr>
            </a:lvl9pPr>
          </a:lstStyle>
          <a:p/>
        </p:txBody>
      </p:sp>
      <p:pic>
        <p:nvPicPr>
          <p:cNvPr id="321" name="Google Shape;321;p4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1">
  <p:cSld name="CUSTOM_6">
    <p:spTree>
      <p:nvGrpSpPr>
        <p:cNvPr id="322" name="Shape 322"/>
        <p:cNvGrpSpPr/>
        <p:nvPr/>
      </p:nvGrpSpPr>
      <p:grpSpPr>
        <a:xfrm>
          <a:off x="0" y="0"/>
          <a:ext cx="0" cy="0"/>
          <a:chOff x="0" y="0"/>
          <a:chExt cx="0" cy="0"/>
        </a:xfrm>
      </p:grpSpPr>
      <p:sp>
        <p:nvSpPr>
          <p:cNvPr id="323" name="Google Shape;323;p48"/>
          <p:cNvSpPr txBox="1"/>
          <p:nvPr>
            <p:ph type="title"/>
          </p:nvPr>
        </p:nvSpPr>
        <p:spPr>
          <a:xfrm>
            <a:off x="826650" y="1704884"/>
            <a:ext cx="7490700" cy="1063200"/>
          </a:xfrm>
          <a:prstGeom prst="rect">
            <a:avLst/>
          </a:prstGeom>
        </p:spPr>
        <p:txBody>
          <a:bodyPr anchorCtr="0" anchor="ctr" bIns="0" lIns="0" spcFirstLastPara="1" rIns="0" wrap="square" tIns="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 name="Google Shape;324;p48"/>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325" name="Google Shape;325;p4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1">
  <p:cSld name="CUSTOM_3_1_2">
    <p:bg>
      <p:bgPr>
        <a:blipFill>
          <a:blip r:embed="rId2">
            <a:alphaModFix/>
          </a:blip>
          <a:stretch>
            <a:fillRect/>
          </a:stretch>
        </a:blipFill>
      </p:bgPr>
    </p:bg>
    <p:spTree>
      <p:nvGrpSpPr>
        <p:cNvPr id="326" name="Shape 326"/>
        <p:cNvGrpSpPr/>
        <p:nvPr/>
      </p:nvGrpSpPr>
      <p:grpSpPr>
        <a:xfrm>
          <a:off x="0" y="0"/>
          <a:ext cx="0" cy="0"/>
          <a:chOff x="0" y="0"/>
          <a:chExt cx="0" cy="0"/>
        </a:xfrm>
      </p:grpSpPr>
      <p:sp>
        <p:nvSpPr>
          <p:cNvPr id="327" name="Google Shape;327;p49"/>
          <p:cNvSpPr txBox="1"/>
          <p:nvPr>
            <p:ph type="title"/>
          </p:nvPr>
        </p:nvSpPr>
        <p:spPr>
          <a:xfrm>
            <a:off x="1557019" y="1412438"/>
            <a:ext cx="5994000" cy="2303400"/>
          </a:xfrm>
          <a:prstGeom prst="rect">
            <a:avLst/>
          </a:prstGeom>
          <a:noFill/>
          <a:ln>
            <a:noFill/>
          </a:ln>
        </p:spPr>
        <p:txBody>
          <a:bodyPr anchorCtr="0" anchor="t" bIns="0" lIns="0" spcFirstLastPara="1" rIns="0" wrap="square" tIns="0">
            <a:noAutofit/>
          </a:bodyPr>
          <a:lstStyle>
            <a:lvl1pPr lvl="0" rtl="0" algn="l">
              <a:lnSpc>
                <a:spcPct val="108000"/>
              </a:lnSpc>
              <a:spcBef>
                <a:spcPts val="0"/>
              </a:spcBef>
              <a:spcAft>
                <a:spcPts val="0"/>
              </a:spcAft>
              <a:buSzPts val="2600"/>
              <a:buNone/>
              <a:defRPr sz="4100">
                <a:solidFill>
                  <a:schemeClr val="lt1"/>
                </a:solidFill>
              </a:defRPr>
            </a:lvl1pPr>
            <a:lvl2pPr lvl="1" rtl="0" algn="l">
              <a:lnSpc>
                <a:spcPct val="108000"/>
              </a:lnSpc>
              <a:spcBef>
                <a:spcPts val="0"/>
              </a:spcBef>
              <a:spcAft>
                <a:spcPts val="0"/>
              </a:spcAft>
              <a:buSzPts val="2600"/>
              <a:buNone/>
              <a:defRPr sz="4100">
                <a:solidFill>
                  <a:schemeClr val="lt1"/>
                </a:solidFill>
              </a:defRPr>
            </a:lvl2pPr>
            <a:lvl3pPr lvl="2" rtl="0" algn="l">
              <a:lnSpc>
                <a:spcPct val="108000"/>
              </a:lnSpc>
              <a:spcBef>
                <a:spcPts val="0"/>
              </a:spcBef>
              <a:spcAft>
                <a:spcPts val="0"/>
              </a:spcAft>
              <a:buSzPts val="2600"/>
              <a:buNone/>
              <a:defRPr sz="4100">
                <a:solidFill>
                  <a:schemeClr val="lt1"/>
                </a:solidFill>
              </a:defRPr>
            </a:lvl3pPr>
            <a:lvl4pPr lvl="3" rtl="0" algn="l">
              <a:lnSpc>
                <a:spcPct val="108000"/>
              </a:lnSpc>
              <a:spcBef>
                <a:spcPts val="0"/>
              </a:spcBef>
              <a:spcAft>
                <a:spcPts val="0"/>
              </a:spcAft>
              <a:buSzPts val="2600"/>
              <a:buNone/>
              <a:defRPr sz="4100">
                <a:solidFill>
                  <a:schemeClr val="lt1"/>
                </a:solidFill>
              </a:defRPr>
            </a:lvl4pPr>
            <a:lvl5pPr lvl="4" rtl="0" algn="l">
              <a:lnSpc>
                <a:spcPct val="108000"/>
              </a:lnSpc>
              <a:spcBef>
                <a:spcPts val="0"/>
              </a:spcBef>
              <a:spcAft>
                <a:spcPts val="0"/>
              </a:spcAft>
              <a:buSzPts val="2600"/>
              <a:buNone/>
              <a:defRPr sz="4100">
                <a:solidFill>
                  <a:schemeClr val="lt1"/>
                </a:solidFill>
              </a:defRPr>
            </a:lvl5pPr>
            <a:lvl6pPr lvl="5" rtl="0" algn="l">
              <a:lnSpc>
                <a:spcPct val="108000"/>
              </a:lnSpc>
              <a:spcBef>
                <a:spcPts val="0"/>
              </a:spcBef>
              <a:spcAft>
                <a:spcPts val="0"/>
              </a:spcAft>
              <a:buSzPts val="2600"/>
              <a:buNone/>
              <a:defRPr sz="4100">
                <a:solidFill>
                  <a:schemeClr val="lt1"/>
                </a:solidFill>
              </a:defRPr>
            </a:lvl6pPr>
            <a:lvl7pPr lvl="6" rtl="0" algn="l">
              <a:lnSpc>
                <a:spcPct val="108000"/>
              </a:lnSpc>
              <a:spcBef>
                <a:spcPts val="0"/>
              </a:spcBef>
              <a:spcAft>
                <a:spcPts val="0"/>
              </a:spcAft>
              <a:buSzPts val="2600"/>
              <a:buNone/>
              <a:defRPr sz="4100">
                <a:solidFill>
                  <a:schemeClr val="lt1"/>
                </a:solidFill>
              </a:defRPr>
            </a:lvl7pPr>
            <a:lvl8pPr lvl="7" rtl="0" algn="l">
              <a:lnSpc>
                <a:spcPct val="108000"/>
              </a:lnSpc>
              <a:spcBef>
                <a:spcPts val="0"/>
              </a:spcBef>
              <a:spcAft>
                <a:spcPts val="0"/>
              </a:spcAft>
              <a:buSzPts val="2600"/>
              <a:buNone/>
              <a:defRPr sz="4100">
                <a:solidFill>
                  <a:schemeClr val="lt1"/>
                </a:solidFill>
              </a:defRPr>
            </a:lvl8pPr>
            <a:lvl9pPr lvl="8" rtl="0" algn="l">
              <a:lnSpc>
                <a:spcPct val="108000"/>
              </a:lnSpc>
              <a:spcBef>
                <a:spcPts val="0"/>
              </a:spcBef>
              <a:spcAft>
                <a:spcPts val="0"/>
              </a:spcAft>
              <a:buSzPts val="2600"/>
              <a:buNone/>
              <a:defRPr sz="4100">
                <a:solidFill>
                  <a:schemeClr val="lt1"/>
                </a:solidFill>
              </a:defRPr>
            </a:lvl9pPr>
          </a:lstStyle>
          <a:p/>
        </p:txBody>
      </p:sp>
      <p:cxnSp>
        <p:nvCxnSpPr>
          <p:cNvPr id="328" name="Google Shape;328;p49"/>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329" name="Google Shape;329;p4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30" name="Google Shape;330;p49"/>
          <p:cNvPicPr preferRelativeResize="0"/>
          <p:nvPr/>
        </p:nvPicPr>
        <p:blipFill rotWithShape="1">
          <a:blip r:embed="rId3">
            <a:alphaModFix/>
          </a:blip>
          <a:srcRect b="317" l="0" r="0" t="327"/>
          <a:stretch/>
        </p:blipFill>
        <p:spPr>
          <a:xfrm>
            <a:off x="8033459" y="4734938"/>
            <a:ext cx="731888" cy="171091"/>
          </a:xfrm>
          <a:prstGeom prst="rect">
            <a:avLst/>
          </a:prstGeom>
          <a:noFill/>
          <a:ln>
            <a:noFill/>
          </a:ln>
        </p:spPr>
      </p:pic>
      <p:sp>
        <p:nvSpPr>
          <p:cNvPr id="331" name="Google Shape;331;p49"/>
          <p:cNvSpPr txBox="1"/>
          <p:nvPr/>
        </p:nvSpPr>
        <p:spPr>
          <a:xfrm>
            <a:off x="7551022"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chemeClr val="lt1"/>
                </a:solidFill>
                <a:latin typeface="Overpass"/>
                <a:ea typeface="Overpass"/>
                <a:cs typeface="Overpass"/>
                <a:sym typeface="Overpass"/>
              </a:rPr>
              <a:t>CONFIDENTIAL </a:t>
            </a:r>
            <a:r>
              <a:rPr b="0" i="0" lang="en" sz="500" u="none" cap="none" strike="noStrike">
                <a:solidFill>
                  <a:schemeClr val="lt1"/>
                </a:solidFill>
                <a:latin typeface="Overpass Light"/>
                <a:ea typeface="Overpass Light"/>
                <a:cs typeface="Overpass Light"/>
                <a:sym typeface="Overpass Light"/>
              </a:rPr>
              <a:t>Designator</a:t>
            </a:r>
            <a:endParaRPr b="0" i="0" sz="500" u="none" cap="none" strike="noStrike">
              <a:solidFill>
                <a:schemeClr val="lt1"/>
              </a:solidFill>
              <a:latin typeface="Overpass Light"/>
              <a:ea typeface="Overpass Light"/>
              <a:cs typeface="Overpass Light"/>
              <a:sym typeface="Overpass Light"/>
            </a:endParaRPr>
          </a:p>
        </p:txBody>
      </p:sp>
      <p:cxnSp>
        <p:nvCxnSpPr>
          <p:cNvPr id="332" name="Google Shape;332;p49"/>
          <p:cNvCxnSpPr/>
          <p:nvPr/>
        </p:nvCxnSpPr>
        <p:spPr>
          <a:xfrm>
            <a:off x="1557019" y="1240275"/>
            <a:ext cx="1043100" cy="0"/>
          </a:xfrm>
          <a:prstGeom prst="straightConnector1">
            <a:avLst/>
          </a:prstGeom>
          <a:noFill/>
          <a:ln cap="flat" cmpd="sng" w="9525">
            <a:solidFill>
              <a:srgbClr val="EE0000"/>
            </a:solidFill>
            <a:prstDash val="solid"/>
            <a:round/>
            <a:headEnd len="sm" w="sm" type="none"/>
            <a:tailEnd len="sm" w="sm" type="none"/>
          </a:ln>
        </p:spPr>
      </p:cxnSp>
      <p:cxnSp>
        <p:nvCxnSpPr>
          <p:cNvPr id="333" name="Google Shape;333;p49"/>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334" name="Google Shape;334;p49"/>
          <p:cNvSpPr txBox="1"/>
          <p:nvPr>
            <p:ph idx="1" type="subTitle"/>
          </p:nvPr>
        </p:nvSpPr>
        <p:spPr>
          <a:xfrm>
            <a:off x="335831" y="41581"/>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2">
  <p:cSld name="CUSTOM_1_8">
    <p:spTree>
      <p:nvGrpSpPr>
        <p:cNvPr id="335" name="Shape 335"/>
        <p:cNvGrpSpPr/>
        <p:nvPr/>
      </p:nvGrpSpPr>
      <p:grpSpPr>
        <a:xfrm>
          <a:off x="0" y="0"/>
          <a:ext cx="0" cy="0"/>
          <a:chOff x="0" y="0"/>
          <a:chExt cx="0" cy="0"/>
        </a:xfrm>
      </p:grpSpPr>
      <p:sp>
        <p:nvSpPr>
          <p:cNvPr id="336" name="Google Shape;336;p50"/>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337" name="Google Shape;337;p50"/>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338" name="Google Shape;338;p50"/>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
        <p:nvSpPr>
          <p:cNvPr id="339" name="Google Shape;339;p50"/>
          <p:cNvSpPr txBox="1"/>
          <p:nvPr/>
        </p:nvSpPr>
        <p:spPr>
          <a:xfrm>
            <a:off x="3268500" y="4786788"/>
            <a:ext cx="2607000" cy="3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666666"/>
                </a:solidFill>
                <a:latin typeface="Overpass"/>
                <a:ea typeface="Overpass"/>
                <a:cs typeface="Overpass"/>
                <a:sym typeface="Overpass"/>
              </a:rPr>
              <a:t>GENERAL DISTRIBUTION</a:t>
            </a:r>
            <a:endParaRPr sz="700">
              <a:solidFill>
                <a:srgbClr val="666666"/>
              </a:solidFill>
              <a:latin typeface="Overpass"/>
              <a:ea typeface="Overpass"/>
              <a:cs typeface="Overpass"/>
              <a:sym typeface="Overpas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6"/>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6" name="Google Shape;56;p6"/>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57" name="Google Shape;57;p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8" name="Google Shape;58;p6"/>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59" name="Google Shape;59;p6"/>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60" name="Google Shape;60;p6"/>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61" name="Google Shape;61;p6"/>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3">
  <p:cSld name="CUSTOM_1_9">
    <p:spTree>
      <p:nvGrpSpPr>
        <p:cNvPr id="340" name="Shape 340"/>
        <p:cNvGrpSpPr/>
        <p:nvPr/>
      </p:nvGrpSpPr>
      <p:grpSpPr>
        <a:xfrm>
          <a:off x="0" y="0"/>
          <a:ext cx="0" cy="0"/>
          <a:chOff x="0" y="0"/>
          <a:chExt cx="0" cy="0"/>
        </a:xfrm>
      </p:grpSpPr>
      <p:sp>
        <p:nvSpPr>
          <p:cNvPr id="341" name="Google Shape;341;p51"/>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42" name="Google Shape;342;p51"/>
          <p:cNvSpPr txBox="1"/>
          <p:nvPr>
            <p:ph idx="1" type="body"/>
          </p:nvPr>
        </p:nvSpPr>
        <p:spPr>
          <a:xfrm>
            <a:off x="826700" y="1233775"/>
            <a:ext cx="7490700" cy="32901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Overpass"/>
              <a:buChar char="●"/>
              <a:defRPr>
                <a:latin typeface="Overpass"/>
                <a:ea typeface="Overpass"/>
                <a:cs typeface="Overpass"/>
                <a:sym typeface="Overpass"/>
              </a:defRPr>
            </a:lvl1pPr>
            <a:lvl2pPr indent="-292100" lvl="1" marL="914400" rtl="0">
              <a:spcBef>
                <a:spcPts val="1600"/>
              </a:spcBef>
              <a:spcAft>
                <a:spcPts val="0"/>
              </a:spcAft>
              <a:buSzPts val="1000"/>
              <a:buFont typeface="Overpass"/>
              <a:buChar char="○"/>
              <a:defRPr>
                <a:latin typeface="Overpass"/>
                <a:ea typeface="Overpass"/>
                <a:cs typeface="Overpass"/>
                <a:sym typeface="Overpass"/>
              </a:defRPr>
            </a:lvl2pPr>
            <a:lvl3pPr indent="-292100" lvl="2" marL="1371600" rtl="0">
              <a:spcBef>
                <a:spcPts val="1600"/>
              </a:spcBef>
              <a:spcAft>
                <a:spcPts val="0"/>
              </a:spcAft>
              <a:buSzPts val="1000"/>
              <a:buFont typeface="Overpass"/>
              <a:buChar char="■"/>
              <a:defRPr>
                <a:latin typeface="Overpass"/>
                <a:ea typeface="Overpass"/>
                <a:cs typeface="Overpass"/>
                <a:sym typeface="Overpass"/>
              </a:defRPr>
            </a:lvl3pPr>
            <a:lvl4pPr indent="-292100" lvl="3" marL="1828800" rtl="0">
              <a:spcBef>
                <a:spcPts val="1600"/>
              </a:spcBef>
              <a:spcAft>
                <a:spcPts val="0"/>
              </a:spcAft>
              <a:buSzPts val="1000"/>
              <a:buFont typeface="Overpass"/>
              <a:buChar char="●"/>
              <a:defRPr>
                <a:latin typeface="Overpass"/>
                <a:ea typeface="Overpass"/>
                <a:cs typeface="Overpass"/>
                <a:sym typeface="Overpass"/>
              </a:defRPr>
            </a:lvl4pPr>
            <a:lvl5pPr indent="-292100" lvl="4" marL="2286000" rtl="0">
              <a:spcBef>
                <a:spcPts val="1600"/>
              </a:spcBef>
              <a:spcAft>
                <a:spcPts val="0"/>
              </a:spcAft>
              <a:buSzPts val="1000"/>
              <a:buFont typeface="Overpass"/>
              <a:buChar char="○"/>
              <a:defRPr>
                <a:latin typeface="Overpass"/>
                <a:ea typeface="Overpass"/>
                <a:cs typeface="Overpass"/>
                <a:sym typeface="Overpass"/>
              </a:defRPr>
            </a:lvl5pPr>
            <a:lvl6pPr indent="-292100" lvl="5" marL="2743200" rtl="0">
              <a:spcBef>
                <a:spcPts val="1600"/>
              </a:spcBef>
              <a:spcAft>
                <a:spcPts val="0"/>
              </a:spcAft>
              <a:buSzPts val="1000"/>
              <a:buFont typeface="Overpass"/>
              <a:buChar char="■"/>
              <a:defRPr>
                <a:latin typeface="Overpass"/>
                <a:ea typeface="Overpass"/>
                <a:cs typeface="Overpass"/>
                <a:sym typeface="Overpass"/>
              </a:defRPr>
            </a:lvl6pPr>
            <a:lvl7pPr indent="-292100" lvl="6" marL="3200400" rtl="0">
              <a:spcBef>
                <a:spcPts val="1600"/>
              </a:spcBef>
              <a:spcAft>
                <a:spcPts val="0"/>
              </a:spcAft>
              <a:buSzPts val="1000"/>
              <a:buFont typeface="Overpass"/>
              <a:buChar char="●"/>
              <a:defRPr>
                <a:latin typeface="Overpass"/>
                <a:ea typeface="Overpass"/>
                <a:cs typeface="Overpass"/>
                <a:sym typeface="Overpass"/>
              </a:defRPr>
            </a:lvl7pPr>
            <a:lvl8pPr indent="-292100" lvl="7" marL="3657600" rtl="0">
              <a:spcBef>
                <a:spcPts val="1600"/>
              </a:spcBef>
              <a:spcAft>
                <a:spcPts val="0"/>
              </a:spcAft>
              <a:buSzPts val="1000"/>
              <a:buFont typeface="Overpass"/>
              <a:buChar char="○"/>
              <a:defRPr>
                <a:latin typeface="Overpass"/>
                <a:ea typeface="Overpass"/>
                <a:cs typeface="Overpass"/>
                <a:sym typeface="Overpass"/>
              </a:defRPr>
            </a:lvl8pPr>
            <a:lvl9pPr indent="-292100" lvl="8" marL="4114800" rtl="0">
              <a:spcBef>
                <a:spcPts val="1600"/>
              </a:spcBef>
              <a:spcAft>
                <a:spcPts val="1600"/>
              </a:spcAft>
              <a:buSzPts val="1000"/>
              <a:buFont typeface="Overpass"/>
              <a:buChar char="■"/>
              <a:defRPr>
                <a:latin typeface="Overpass"/>
                <a:ea typeface="Overpass"/>
                <a:cs typeface="Overpass"/>
                <a:sym typeface="Overpass"/>
              </a:defRPr>
            </a:lvl9pPr>
          </a:lstStyle>
          <a:p/>
        </p:txBody>
      </p:sp>
      <p:sp>
        <p:nvSpPr>
          <p:cNvPr id="343" name="Google Shape;343;p51"/>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Overpass"/>
              <a:buNone/>
              <a:defRPr>
                <a:latin typeface="Overpass"/>
                <a:ea typeface="Overpass"/>
                <a:cs typeface="Overpass"/>
                <a:sym typeface="Overpass"/>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3">
  <p:cSld name="TITLE_ONLY_9">
    <p:bg>
      <p:bgPr>
        <a:blipFill>
          <a:blip r:embed="rId2">
            <a:alphaModFix/>
          </a:blip>
          <a:stretch>
            <a:fillRect/>
          </a:stretch>
        </a:blipFill>
      </p:bgPr>
    </p:bg>
    <p:spTree>
      <p:nvGrpSpPr>
        <p:cNvPr id="344" name="Shape 344"/>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5">
  <p:cSld name="CUSTOM_1_1_7">
    <p:spTree>
      <p:nvGrpSpPr>
        <p:cNvPr id="345" name="Shape 345"/>
        <p:cNvGrpSpPr/>
        <p:nvPr/>
      </p:nvGrpSpPr>
      <p:grpSpPr>
        <a:xfrm>
          <a:off x="0" y="0"/>
          <a:ext cx="0" cy="0"/>
          <a:chOff x="0" y="0"/>
          <a:chExt cx="0" cy="0"/>
        </a:xfrm>
      </p:grpSpPr>
      <p:sp>
        <p:nvSpPr>
          <p:cNvPr id="346" name="Google Shape;346;p53"/>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47" name="Google Shape;347;p53"/>
          <p:cNvSpPr txBox="1"/>
          <p:nvPr>
            <p:ph idx="1" type="body"/>
          </p:nvPr>
        </p:nvSpPr>
        <p:spPr>
          <a:xfrm>
            <a:off x="826700" y="1625925"/>
            <a:ext cx="35850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292100" lvl="1" marL="914400" rtl="0">
              <a:spcBef>
                <a:spcPts val="1600"/>
              </a:spcBef>
              <a:spcAft>
                <a:spcPts val="0"/>
              </a:spcAft>
              <a:buSzPts val="1000"/>
              <a:buChar char="○"/>
              <a:defRPr/>
            </a:lvl2pPr>
            <a:lvl3pPr indent="-292100" lvl="2" marL="1371600" rtl="0">
              <a:spcBef>
                <a:spcPts val="1600"/>
              </a:spcBef>
              <a:spcAft>
                <a:spcPts val="0"/>
              </a:spcAft>
              <a:buSzPts val="1000"/>
              <a:buChar char="■"/>
              <a:defRPr/>
            </a:lvl3pPr>
            <a:lvl4pPr indent="-292100" lvl="3" marL="1828800" rtl="0">
              <a:spcBef>
                <a:spcPts val="1600"/>
              </a:spcBef>
              <a:spcAft>
                <a:spcPts val="0"/>
              </a:spcAft>
              <a:buSzPts val="1000"/>
              <a:buChar char="●"/>
              <a:defRPr/>
            </a:lvl4pPr>
            <a:lvl5pPr indent="-292100" lvl="4" marL="2286000" rtl="0">
              <a:spcBef>
                <a:spcPts val="1600"/>
              </a:spcBef>
              <a:spcAft>
                <a:spcPts val="0"/>
              </a:spcAft>
              <a:buSzPts val="1000"/>
              <a:buChar char="○"/>
              <a:defRPr/>
            </a:lvl5pPr>
            <a:lvl6pPr indent="-292100" lvl="5" marL="2743200" rtl="0">
              <a:spcBef>
                <a:spcPts val="1600"/>
              </a:spcBef>
              <a:spcAft>
                <a:spcPts val="0"/>
              </a:spcAft>
              <a:buSzPts val="1000"/>
              <a:buChar char="■"/>
              <a:defRPr/>
            </a:lvl6pPr>
            <a:lvl7pPr indent="-292100" lvl="6" marL="3200400" rtl="0">
              <a:spcBef>
                <a:spcPts val="1600"/>
              </a:spcBef>
              <a:spcAft>
                <a:spcPts val="0"/>
              </a:spcAft>
              <a:buSzPts val="1000"/>
              <a:buChar char="●"/>
              <a:defRPr/>
            </a:lvl7pPr>
            <a:lvl8pPr indent="-292100" lvl="7" marL="3657600" rtl="0">
              <a:spcBef>
                <a:spcPts val="1600"/>
              </a:spcBef>
              <a:spcAft>
                <a:spcPts val="0"/>
              </a:spcAft>
              <a:buSzPts val="1000"/>
              <a:buChar char="○"/>
              <a:defRPr/>
            </a:lvl8pPr>
            <a:lvl9pPr indent="-292100" lvl="8" marL="4114800" rtl="0">
              <a:spcBef>
                <a:spcPts val="1600"/>
              </a:spcBef>
              <a:spcAft>
                <a:spcPts val="1600"/>
              </a:spcAft>
              <a:buSzPts val="1000"/>
              <a:buChar char="■"/>
              <a:defRPr/>
            </a:lvl9pPr>
          </a:lstStyle>
          <a:p/>
        </p:txBody>
      </p:sp>
      <p:sp>
        <p:nvSpPr>
          <p:cNvPr id="348" name="Google Shape;348;p53"/>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349" name="Google Shape;349;p53"/>
          <p:cNvSpPr txBox="1"/>
          <p:nvPr>
            <p:ph idx="2" type="subTitle"/>
          </p:nvPr>
        </p:nvSpPr>
        <p:spPr>
          <a:xfrm>
            <a:off x="826650" y="929775"/>
            <a:ext cx="7490700" cy="328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CUSTOM_7">
    <p:spTree>
      <p:nvGrpSpPr>
        <p:cNvPr id="350" name="Shape 350"/>
        <p:cNvGrpSpPr/>
        <p:nvPr/>
      </p:nvGrpSpPr>
      <p:grpSpPr>
        <a:xfrm>
          <a:off x="0" y="0"/>
          <a:ext cx="0" cy="0"/>
          <a:chOff x="0" y="0"/>
          <a:chExt cx="0" cy="0"/>
        </a:xfrm>
      </p:grpSpPr>
      <p:sp>
        <p:nvSpPr>
          <p:cNvPr id="351" name="Google Shape;351;p54"/>
          <p:cNvSpPr txBox="1"/>
          <p:nvPr>
            <p:ph type="title"/>
          </p:nvPr>
        </p:nvSpPr>
        <p:spPr>
          <a:xfrm>
            <a:off x="826650" y="1704884"/>
            <a:ext cx="7490700" cy="1063200"/>
          </a:xfrm>
          <a:prstGeom prst="rect">
            <a:avLst/>
          </a:prstGeom>
        </p:spPr>
        <p:txBody>
          <a:bodyPr anchorCtr="0" anchor="ctr" bIns="0" lIns="0" spcFirstLastPara="1" rIns="0" wrap="square" tIns="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2" name="Google Shape;352;p54"/>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2">
  <p:cSld name="CUSTOM_8">
    <p:spTree>
      <p:nvGrpSpPr>
        <p:cNvPr id="353" name="Shape 353"/>
        <p:cNvGrpSpPr/>
        <p:nvPr/>
      </p:nvGrpSpPr>
      <p:grpSpPr>
        <a:xfrm>
          <a:off x="0" y="0"/>
          <a:ext cx="0" cy="0"/>
          <a:chOff x="0" y="0"/>
          <a:chExt cx="0" cy="0"/>
        </a:xfrm>
      </p:grpSpPr>
      <p:sp>
        <p:nvSpPr>
          <p:cNvPr id="354" name="Google Shape;354;p55"/>
          <p:cNvSpPr txBox="1"/>
          <p:nvPr>
            <p:ph type="title"/>
          </p:nvPr>
        </p:nvSpPr>
        <p:spPr>
          <a:xfrm>
            <a:off x="826650" y="1704884"/>
            <a:ext cx="7490700" cy="1063200"/>
          </a:xfrm>
          <a:prstGeom prst="rect">
            <a:avLst/>
          </a:prstGeom>
        </p:spPr>
        <p:txBody>
          <a:bodyPr anchorCtr="0" anchor="ctr" bIns="0" lIns="0" spcFirstLastPara="1" rIns="0" wrap="square" tIns="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2">
  <p:cSld name="CUSTOM_2_1_1_4">
    <p:spTree>
      <p:nvGrpSpPr>
        <p:cNvPr id="355" name="Shape 355"/>
        <p:cNvGrpSpPr/>
        <p:nvPr/>
      </p:nvGrpSpPr>
      <p:grpSpPr>
        <a:xfrm>
          <a:off x="0" y="0"/>
          <a:ext cx="0" cy="0"/>
          <a:chOff x="0" y="0"/>
          <a:chExt cx="0" cy="0"/>
        </a:xfrm>
      </p:grpSpPr>
      <p:sp>
        <p:nvSpPr>
          <p:cNvPr id="356" name="Google Shape;356;p56"/>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2pPr>
            <a:lvl3pPr lvl="2"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3pPr>
            <a:lvl4pPr lvl="3"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4pPr>
            <a:lvl5pPr lvl="4"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5pPr>
            <a:lvl6pPr lvl="5"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6pPr>
            <a:lvl7pPr lvl="6"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7pPr>
            <a:lvl8pPr lvl="7"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8pPr>
            <a:lvl9pPr lvl="8"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9pPr>
          </a:lstStyle>
          <a:p/>
        </p:txBody>
      </p:sp>
      <p:sp>
        <p:nvSpPr>
          <p:cNvPr id="357" name="Google Shape;357;p56"/>
          <p:cNvSpPr txBox="1"/>
          <p:nvPr>
            <p:ph idx="1" type="subTitle"/>
          </p:nvPr>
        </p:nvSpPr>
        <p:spPr>
          <a:xfrm>
            <a:off x="826650" y="929775"/>
            <a:ext cx="7490700" cy="328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p:txBody>
      </p:sp>
      <p:sp>
        <p:nvSpPr>
          <p:cNvPr id="358" name="Google Shape;358;p56"/>
          <p:cNvSpPr txBox="1"/>
          <p:nvPr>
            <p:ph idx="12" type="sldNum"/>
          </p:nvPr>
        </p:nvSpPr>
        <p:spPr>
          <a:xfrm>
            <a:off x="1177578" y="4733944"/>
            <a:ext cx="360600" cy="393600"/>
          </a:xfrm>
          <a:prstGeom prst="rect">
            <a:avLst/>
          </a:prstGeom>
          <a:noFill/>
          <a:ln>
            <a:noFill/>
          </a:ln>
        </p:spPr>
        <p:txBody>
          <a:bodyPr anchorCtr="0" anchor="ctr" bIns="91425" lIns="91425" spcFirstLastPara="1" rIns="91425" wrap="square" tIns="91425">
            <a:noAutofit/>
          </a:bodyPr>
          <a:lstStyle>
            <a:lvl1pPr lvl="0" rtl="0" algn="ctr">
              <a:buNone/>
              <a:defRPr>
                <a:latin typeface="Proxima Nova"/>
                <a:ea typeface="Proxima Nova"/>
                <a:cs typeface="Proxima Nova"/>
                <a:sym typeface="Proxima Nova"/>
              </a:defRPr>
            </a:lvl1pPr>
            <a:lvl2pPr lvl="1" rtl="0" algn="ctr">
              <a:buNone/>
              <a:defRPr>
                <a:latin typeface="Proxima Nova"/>
                <a:ea typeface="Proxima Nova"/>
                <a:cs typeface="Proxima Nova"/>
                <a:sym typeface="Proxima Nova"/>
              </a:defRPr>
            </a:lvl2pPr>
            <a:lvl3pPr lvl="2" rtl="0" algn="ctr">
              <a:buNone/>
              <a:defRPr>
                <a:latin typeface="Proxima Nova"/>
                <a:ea typeface="Proxima Nova"/>
                <a:cs typeface="Proxima Nova"/>
                <a:sym typeface="Proxima Nova"/>
              </a:defRPr>
            </a:lvl3pPr>
            <a:lvl4pPr lvl="3" rtl="0" algn="ctr">
              <a:buNone/>
              <a:defRPr>
                <a:latin typeface="Proxima Nova"/>
                <a:ea typeface="Proxima Nova"/>
                <a:cs typeface="Proxima Nova"/>
                <a:sym typeface="Proxima Nova"/>
              </a:defRPr>
            </a:lvl4pPr>
            <a:lvl5pPr lvl="4" rtl="0" algn="ctr">
              <a:buNone/>
              <a:defRPr>
                <a:latin typeface="Proxima Nova"/>
                <a:ea typeface="Proxima Nova"/>
                <a:cs typeface="Proxima Nova"/>
                <a:sym typeface="Proxima Nova"/>
              </a:defRPr>
            </a:lvl5pPr>
            <a:lvl6pPr lvl="5" rtl="0" algn="ctr">
              <a:buNone/>
              <a:defRPr>
                <a:latin typeface="Proxima Nova"/>
                <a:ea typeface="Proxima Nova"/>
                <a:cs typeface="Proxima Nova"/>
                <a:sym typeface="Proxima Nova"/>
              </a:defRPr>
            </a:lvl6pPr>
            <a:lvl7pPr lvl="6" rtl="0" algn="ctr">
              <a:buNone/>
              <a:defRPr>
                <a:latin typeface="Proxima Nova"/>
                <a:ea typeface="Proxima Nova"/>
                <a:cs typeface="Proxima Nova"/>
                <a:sym typeface="Proxima Nova"/>
              </a:defRPr>
            </a:lvl7pPr>
            <a:lvl8pPr lvl="7" rtl="0" algn="ctr">
              <a:buNone/>
              <a:defRPr>
                <a:latin typeface="Proxima Nova"/>
                <a:ea typeface="Proxima Nova"/>
                <a:cs typeface="Proxima Nova"/>
                <a:sym typeface="Proxima Nova"/>
              </a:defRPr>
            </a:lvl8pPr>
            <a:lvl9pPr lvl="8" rtl="0" algn="ctr">
              <a:buNone/>
              <a:defRPr>
                <a:latin typeface="Proxima Nova"/>
                <a:ea typeface="Proxima Nova"/>
                <a:cs typeface="Proxima Nova"/>
                <a:sym typeface="Proxima Nova"/>
              </a:defRPr>
            </a:lvl9pPr>
          </a:lstStyle>
          <a:p>
            <a:pPr indent="0" lvl="0" marL="0" rtl="0" algn="ctr">
              <a:spcBef>
                <a:spcPts val="0"/>
              </a:spcBef>
              <a:spcAft>
                <a:spcPts val="0"/>
              </a:spcAft>
              <a:buNone/>
            </a:pPr>
            <a:fld id="{00000000-1234-1234-1234-123412341234}" type="slidenum">
              <a:rPr lang="en"/>
              <a:t>‹#›</a:t>
            </a:fld>
            <a:endParaRPr/>
          </a:p>
        </p:txBody>
      </p:sp>
      <p:sp>
        <p:nvSpPr>
          <p:cNvPr id="359" name="Google Shape;359;p56"/>
          <p:cNvSpPr txBox="1"/>
          <p:nvPr>
            <p:ph idx="2" type="sldNum"/>
          </p:nvPr>
        </p:nvSpPr>
        <p:spPr>
          <a:xfrm>
            <a:off x="2911000" y="4733950"/>
            <a:ext cx="3333600" cy="393600"/>
          </a:xfrm>
          <a:prstGeom prst="rect">
            <a:avLst/>
          </a:prstGeom>
          <a:noFill/>
          <a:ln>
            <a:noFill/>
          </a:ln>
        </p:spPr>
        <p:txBody>
          <a:bodyPr anchorCtr="0" anchor="ctr" bIns="91425" lIns="91425" spcFirstLastPara="1" rIns="91425" wrap="square" tIns="91425">
            <a:noAutofit/>
          </a:bodyPr>
          <a:lstStyle>
            <a:lvl1pPr lvl="0" rtl="0">
              <a:buClr>
                <a:schemeClr val="dk1"/>
              </a:buClr>
              <a:buSzPts val="1100"/>
              <a:buFont typeface="Arial"/>
              <a:buNone/>
              <a:defRPr/>
            </a:lvl1pPr>
            <a:lvl2pPr lvl="1" rtl="0">
              <a:buClr>
                <a:schemeClr val="dk1"/>
              </a:buClr>
              <a:buSzPts val="1100"/>
              <a:buFont typeface="Arial"/>
              <a:buNone/>
              <a:defRPr/>
            </a:lvl2pPr>
            <a:lvl3pPr lvl="2" rtl="0">
              <a:buClr>
                <a:schemeClr val="dk1"/>
              </a:buClr>
              <a:buSzPts val="1100"/>
              <a:buFont typeface="Arial"/>
              <a:buNone/>
              <a:defRPr/>
            </a:lvl3pPr>
            <a:lvl4pPr lvl="3" rtl="0">
              <a:buClr>
                <a:schemeClr val="dk1"/>
              </a:buClr>
              <a:buSzPts val="1100"/>
              <a:buFont typeface="Arial"/>
              <a:buNone/>
              <a:defRPr/>
            </a:lvl4pPr>
            <a:lvl5pPr lvl="4" rtl="0">
              <a:buClr>
                <a:schemeClr val="dk1"/>
              </a:buClr>
              <a:buSzPts val="1100"/>
              <a:buFont typeface="Arial"/>
              <a:buNone/>
              <a:defRPr/>
            </a:lvl5pPr>
            <a:lvl6pPr lvl="5" rtl="0">
              <a:buClr>
                <a:schemeClr val="dk1"/>
              </a:buClr>
              <a:buSzPts val="1100"/>
              <a:buFont typeface="Arial"/>
              <a:buNone/>
              <a:defRPr/>
            </a:lvl6pPr>
            <a:lvl7pPr lvl="6" rtl="0">
              <a:buClr>
                <a:schemeClr val="dk1"/>
              </a:buClr>
              <a:buSzPts val="1100"/>
              <a:buFont typeface="Arial"/>
              <a:buNone/>
              <a:defRPr/>
            </a:lvl7pPr>
            <a:lvl8pPr lvl="7" rtl="0">
              <a:buClr>
                <a:schemeClr val="dk1"/>
              </a:buClr>
              <a:buSzPts val="1100"/>
              <a:buFont typeface="Arial"/>
              <a:buNone/>
              <a:defRPr/>
            </a:lvl8pPr>
            <a:lvl9pPr lvl="8" rtl="0">
              <a:buClr>
                <a:schemeClr val="dk1"/>
              </a:buClr>
              <a:buSzPts val="1100"/>
              <a:buFont typeface="Arial"/>
              <a:buNone/>
              <a:defRPr/>
            </a:lvl9pPr>
          </a:lstStyle>
          <a:p>
            <a:pPr indent="0" lvl="0" marL="0" rtl="0" algn="l">
              <a:spcBef>
                <a:spcPts val="0"/>
              </a:spcBef>
              <a:spcAft>
                <a:spcPts val="0"/>
              </a:spcAft>
              <a:buNone/>
            </a:pPr>
            <a:r>
              <a:rPr lang="en"/>
              <a:t>CONFIDENTIAL - NDA REQUIRED</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6">
  <p:cSld name="TITLE_AND_BODY_6">
    <p:spTree>
      <p:nvGrpSpPr>
        <p:cNvPr id="360" name="Shape 360"/>
        <p:cNvGrpSpPr/>
        <p:nvPr/>
      </p:nvGrpSpPr>
      <p:grpSpPr>
        <a:xfrm>
          <a:off x="0" y="0"/>
          <a:ext cx="0" cy="0"/>
          <a:chOff x="0" y="0"/>
          <a:chExt cx="0" cy="0"/>
        </a:xfrm>
      </p:grpSpPr>
      <p:sp>
        <p:nvSpPr>
          <p:cNvPr id="361" name="Google Shape;361;p57"/>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62" name="Google Shape;362;p57"/>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363" name="Google Shape;363;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0">
    <p:spTree>
      <p:nvGrpSpPr>
        <p:cNvPr id="364" name="Shape 364"/>
        <p:cNvGrpSpPr/>
        <p:nvPr/>
      </p:nvGrpSpPr>
      <p:grpSpPr>
        <a:xfrm>
          <a:off x="0" y="0"/>
          <a:ext cx="0" cy="0"/>
          <a:chOff x="0" y="0"/>
          <a:chExt cx="0" cy="0"/>
        </a:xfrm>
      </p:grpSpPr>
      <p:sp>
        <p:nvSpPr>
          <p:cNvPr id="365" name="Google Shape;365;p58"/>
          <p:cNvSpPr txBox="1"/>
          <p:nvPr>
            <p:ph type="title"/>
          </p:nvPr>
        </p:nvSpPr>
        <p:spPr>
          <a:xfrm>
            <a:off x="826650" y="0"/>
            <a:ext cx="7490700" cy="1063200"/>
          </a:xfrm>
          <a:prstGeom prst="rect">
            <a:avLst/>
          </a:prstGeom>
          <a:noFill/>
          <a:ln>
            <a:noFill/>
          </a:ln>
        </p:spPr>
        <p:txBody>
          <a:bodyPr anchorCtr="0" anchor="b" bIns="0" lIns="0" spcFirstLastPara="1" rIns="0" wrap="square" tIns="0">
            <a:noAutofit/>
          </a:bodyPr>
          <a:lstStyle>
            <a:lvl1pPr indent="0" lvl="0" marL="0" marR="0" rtl="0" algn="l">
              <a:lnSpc>
                <a:spcPct val="100000"/>
              </a:lnSpc>
              <a:spcBef>
                <a:spcPts val="0"/>
              </a:spcBef>
              <a:spcAft>
                <a:spcPts val="0"/>
              </a:spcAft>
              <a:buClr>
                <a:schemeClr val="dk1"/>
              </a:buClr>
              <a:buSzPts val="2600"/>
              <a:buNone/>
              <a:defRPr b="0" i="0" sz="2900" u="none" cap="none" strike="noStrike">
                <a:solidFill>
                  <a:schemeClr val="dk1"/>
                </a:solidFill>
              </a:defRPr>
            </a:lvl1pPr>
            <a:lvl2pPr indent="0" lvl="1" marL="0" marR="0" rtl="0" algn="l">
              <a:spcBef>
                <a:spcPts val="0"/>
              </a:spcBef>
              <a:spcAft>
                <a:spcPts val="0"/>
              </a:spcAft>
              <a:buClr>
                <a:schemeClr val="dk1"/>
              </a:buClr>
              <a:buSzPts val="2600"/>
              <a:buNone/>
              <a:defRPr b="0" i="0" sz="3300" u="none" cap="none" strike="noStrike">
                <a:solidFill>
                  <a:schemeClr val="dk1"/>
                </a:solidFill>
              </a:defRPr>
            </a:lvl2pPr>
            <a:lvl3pPr indent="0" lvl="2" marL="0" marR="0" rtl="0" algn="l">
              <a:spcBef>
                <a:spcPts val="0"/>
              </a:spcBef>
              <a:spcAft>
                <a:spcPts val="0"/>
              </a:spcAft>
              <a:buClr>
                <a:schemeClr val="dk1"/>
              </a:buClr>
              <a:buSzPts val="2600"/>
              <a:buNone/>
              <a:defRPr b="0" i="0" sz="3300" u="none" cap="none" strike="noStrike">
                <a:solidFill>
                  <a:schemeClr val="dk1"/>
                </a:solidFill>
              </a:defRPr>
            </a:lvl3pPr>
            <a:lvl4pPr indent="0" lvl="3" marL="0" marR="0" rtl="0" algn="l">
              <a:spcBef>
                <a:spcPts val="0"/>
              </a:spcBef>
              <a:spcAft>
                <a:spcPts val="0"/>
              </a:spcAft>
              <a:buClr>
                <a:schemeClr val="dk1"/>
              </a:buClr>
              <a:buSzPts val="2600"/>
              <a:buNone/>
              <a:defRPr b="0" i="0" sz="3300" u="none" cap="none" strike="noStrike">
                <a:solidFill>
                  <a:schemeClr val="dk1"/>
                </a:solidFill>
              </a:defRPr>
            </a:lvl4pPr>
            <a:lvl5pPr indent="0" lvl="4" marL="0" marR="0" rtl="0" algn="l">
              <a:spcBef>
                <a:spcPts val="0"/>
              </a:spcBef>
              <a:spcAft>
                <a:spcPts val="0"/>
              </a:spcAft>
              <a:buClr>
                <a:schemeClr val="dk1"/>
              </a:buClr>
              <a:buSzPts val="2600"/>
              <a:buNone/>
              <a:defRPr b="0" i="0" sz="3300" u="none" cap="none" strike="noStrike">
                <a:solidFill>
                  <a:schemeClr val="dk1"/>
                </a:solidFill>
              </a:defRPr>
            </a:lvl5pPr>
            <a:lvl6pPr indent="0" lvl="5" marL="0" marR="0" rtl="0" algn="l">
              <a:spcBef>
                <a:spcPts val="0"/>
              </a:spcBef>
              <a:spcAft>
                <a:spcPts val="0"/>
              </a:spcAft>
              <a:buClr>
                <a:schemeClr val="dk1"/>
              </a:buClr>
              <a:buSzPts val="2600"/>
              <a:buNone/>
              <a:defRPr b="0" i="0" sz="3300" u="none" cap="none" strike="noStrike">
                <a:solidFill>
                  <a:schemeClr val="dk1"/>
                </a:solidFill>
              </a:defRPr>
            </a:lvl6pPr>
            <a:lvl7pPr indent="0" lvl="6" marL="0" marR="0" rtl="0" algn="l">
              <a:spcBef>
                <a:spcPts val="0"/>
              </a:spcBef>
              <a:spcAft>
                <a:spcPts val="0"/>
              </a:spcAft>
              <a:buClr>
                <a:schemeClr val="dk1"/>
              </a:buClr>
              <a:buSzPts val="2600"/>
              <a:buNone/>
              <a:defRPr b="0" i="0" sz="3300" u="none" cap="none" strike="noStrike">
                <a:solidFill>
                  <a:schemeClr val="dk1"/>
                </a:solidFill>
              </a:defRPr>
            </a:lvl7pPr>
            <a:lvl8pPr indent="0" lvl="7" marL="0" marR="0" rtl="0" algn="l">
              <a:spcBef>
                <a:spcPts val="0"/>
              </a:spcBef>
              <a:spcAft>
                <a:spcPts val="0"/>
              </a:spcAft>
              <a:buClr>
                <a:schemeClr val="dk1"/>
              </a:buClr>
              <a:buSzPts val="2600"/>
              <a:buNone/>
              <a:defRPr b="0" i="0" sz="3300" u="none" cap="none" strike="noStrike">
                <a:solidFill>
                  <a:schemeClr val="dk1"/>
                </a:solidFill>
              </a:defRPr>
            </a:lvl8pPr>
            <a:lvl9pPr indent="0" lvl="8" marL="0" marR="0" rtl="0" algn="l">
              <a:spcBef>
                <a:spcPts val="0"/>
              </a:spcBef>
              <a:spcAft>
                <a:spcPts val="0"/>
              </a:spcAft>
              <a:buClr>
                <a:schemeClr val="dk1"/>
              </a:buClr>
              <a:buSzPts val="2600"/>
              <a:buNone/>
              <a:defRPr b="0" i="0" sz="3300" u="none" cap="none" strike="noStrike">
                <a:solidFill>
                  <a:schemeClr val="dk1"/>
                </a:solidFill>
              </a:defRPr>
            </a:lvl9pPr>
          </a:lstStyle>
          <a:p/>
        </p:txBody>
      </p:sp>
      <p:sp>
        <p:nvSpPr>
          <p:cNvPr id="366" name="Google Shape;366;p58"/>
          <p:cNvSpPr txBox="1"/>
          <p:nvPr>
            <p:ph idx="12" type="sldNum"/>
          </p:nvPr>
        </p:nvSpPr>
        <p:spPr>
          <a:xfrm>
            <a:off x="103327" y="4733942"/>
            <a:ext cx="360600" cy="393600"/>
          </a:xfrm>
          <a:prstGeom prst="rect">
            <a:avLst/>
          </a:prstGeom>
          <a:noFill/>
          <a:ln>
            <a:noFill/>
          </a:ln>
        </p:spPr>
        <p:txBody>
          <a:bodyPr anchorCtr="0" anchor="ctr" bIns="83800" lIns="83800" spcFirstLastPara="1" rIns="83800" wrap="square" tIns="83800">
            <a:noAutofit/>
          </a:bodyPr>
          <a:lstStyle>
            <a:lvl1pPr indent="0" lvl="0"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7">
  <p:cSld name="TITLE_AND_BODY_17">
    <p:spTree>
      <p:nvGrpSpPr>
        <p:cNvPr id="367" name="Shape 367"/>
        <p:cNvGrpSpPr/>
        <p:nvPr/>
      </p:nvGrpSpPr>
      <p:grpSpPr>
        <a:xfrm>
          <a:off x="0" y="0"/>
          <a:ext cx="0" cy="0"/>
          <a:chOff x="0" y="0"/>
          <a:chExt cx="0" cy="0"/>
        </a:xfrm>
      </p:grpSpPr>
      <p:sp>
        <p:nvSpPr>
          <p:cNvPr id="368" name="Google Shape;368;p59"/>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69" name="Google Shape;369;p59"/>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370" name="Google Shape;370;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4">
  <p:cSld name="CUSTOM_1_10">
    <p:spTree>
      <p:nvGrpSpPr>
        <p:cNvPr id="371" name="Shape 371"/>
        <p:cNvGrpSpPr/>
        <p:nvPr/>
      </p:nvGrpSpPr>
      <p:grpSpPr>
        <a:xfrm>
          <a:off x="0" y="0"/>
          <a:ext cx="0" cy="0"/>
          <a:chOff x="0" y="0"/>
          <a:chExt cx="0" cy="0"/>
        </a:xfrm>
      </p:grpSpPr>
      <p:sp>
        <p:nvSpPr>
          <p:cNvPr id="372" name="Google Shape;372;p60"/>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73" name="Google Shape;373;p60"/>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374" name="Google Shape;374;p60"/>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375" name="Google Shape;375;p60"/>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7"/>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64" name="Google Shape;64;p7"/>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65" name="Google Shape;65;p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6" name="Google Shape;66;p7"/>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67" name="Google Shape;67;p7"/>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68" name="Google Shape;68;p7"/>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69" name="Google Shape;69;p7"/>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70" name="Google Shape;70;p7"/>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71" name="Google Shape;71;p7"/>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72" name="Google Shape;72;p7"/>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73" name="Google Shape;73;p7"/>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74" name="Google Shape;74;p7"/>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75" name="Google Shape;75;p7"/>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76" name="Google Shape;76;p7"/>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Blue">
  <p:cSld name="CUSTOM_2_2">
    <p:bg>
      <p:bgPr>
        <a:blipFill>
          <a:blip r:embed="rId2">
            <a:alphaModFix/>
          </a:blip>
          <a:stretch>
            <a:fillRect/>
          </a:stretch>
        </a:blipFill>
      </p:bgPr>
    </p:bg>
    <p:spTree>
      <p:nvGrpSpPr>
        <p:cNvPr id="376" name="Shape 376"/>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CUSTOM_1_1_1">
    <p:spTree>
      <p:nvGrpSpPr>
        <p:cNvPr id="377" name="Shape 377"/>
        <p:cNvGrpSpPr/>
        <p:nvPr/>
      </p:nvGrpSpPr>
      <p:grpSpPr>
        <a:xfrm>
          <a:off x="0" y="0"/>
          <a:ext cx="0" cy="0"/>
          <a:chOff x="0" y="0"/>
          <a:chExt cx="0" cy="0"/>
        </a:xfrm>
      </p:grpSpPr>
      <p:sp>
        <p:nvSpPr>
          <p:cNvPr id="378" name="Google Shape;378;p62"/>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79" name="Google Shape;379;p62"/>
          <p:cNvSpPr txBox="1"/>
          <p:nvPr>
            <p:ph idx="1" type="body"/>
          </p:nvPr>
        </p:nvSpPr>
        <p:spPr>
          <a:xfrm>
            <a:off x="4732350" y="1625925"/>
            <a:ext cx="35850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292100" lvl="1" marL="914400" rtl="0">
              <a:spcBef>
                <a:spcPts val="1600"/>
              </a:spcBef>
              <a:spcAft>
                <a:spcPts val="0"/>
              </a:spcAft>
              <a:buSzPts val="1000"/>
              <a:buChar char="○"/>
              <a:defRPr/>
            </a:lvl2pPr>
            <a:lvl3pPr indent="-292100" lvl="2" marL="1371600" rtl="0">
              <a:spcBef>
                <a:spcPts val="1600"/>
              </a:spcBef>
              <a:spcAft>
                <a:spcPts val="0"/>
              </a:spcAft>
              <a:buSzPts val="1000"/>
              <a:buChar char="■"/>
              <a:defRPr/>
            </a:lvl3pPr>
            <a:lvl4pPr indent="-292100" lvl="3" marL="1828800" rtl="0">
              <a:spcBef>
                <a:spcPts val="1600"/>
              </a:spcBef>
              <a:spcAft>
                <a:spcPts val="0"/>
              </a:spcAft>
              <a:buSzPts val="1000"/>
              <a:buChar char="●"/>
              <a:defRPr/>
            </a:lvl4pPr>
            <a:lvl5pPr indent="-292100" lvl="4" marL="2286000" rtl="0">
              <a:spcBef>
                <a:spcPts val="1600"/>
              </a:spcBef>
              <a:spcAft>
                <a:spcPts val="0"/>
              </a:spcAft>
              <a:buSzPts val="1000"/>
              <a:buChar char="○"/>
              <a:defRPr/>
            </a:lvl5pPr>
            <a:lvl6pPr indent="-292100" lvl="5" marL="2743200" rtl="0">
              <a:spcBef>
                <a:spcPts val="1600"/>
              </a:spcBef>
              <a:spcAft>
                <a:spcPts val="0"/>
              </a:spcAft>
              <a:buSzPts val="1000"/>
              <a:buChar char="■"/>
              <a:defRPr/>
            </a:lvl6pPr>
            <a:lvl7pPr indent="-292100" lvl="6" marL="3200400" rtl="0">
              <a:spcBef>
                <a:spcPts val="1600"/>
              </a:spcBef>
              <a:spcAft>
                <a:spcPts val="0"/>
              </a:spcAft>
              <a:buSzPts val="1000"/>
              <a:buChar char="●"/>
              <a:defRPr/>
            </a:lvl7pPr>
            <a:lvl8pPr indent="-292100" lvl="7" marL="3657600" rtl="0">
              <a:spcBef>
                <a:spcPts val="1600"/>
              </a:spcBef>
              <a:spcAft>
                <a:spcPts val="0"/>
              </a:spcAft>
              <a:buSzPts val="1000"/>
              <a:buChar char="○"/>
              <a:defRPr/>
            </a:lvl8pPr>
            <a:lvl9pPr indent="-292100" lvl="8" marL="4114800" rtl="0">
              <a:spcBef>
                <a:spcPts val="1600"/>
              </a:spcBef>
              <a:spcAft>
                <a:spcPts val="1600"/>
              </a:spcAft>
              <a:buSzPts val="1000"/>
              <a:buChar char="■"/>
              <a:defRPr/>
            </a:lvl9pPr>
          </a:lstStyle>
          <a:p/>
        </p:txBody>
      </p:sp>
      <p:sp>
        <p:nvSpPr>
          <p:cNvPr id="380" name="Google Shape;380;p62"/>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381" name="Google Shape;381;p62"/>
          <p:cNvSpPr txBox="1"/>
          <p:nvPr>
            <p:ph idx="2" type="subTitle"/>
          </p:nvPr>
        </p:nvSpPr>
        <p:spPr>
          <a:xfrm>
            <a:off x="826650" y="929775"/>
            <a:ext cx="7490700" cy="328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1">
  <p:cSld name="CUSTOM_1_1_3">
    <p:spTree>
      <p:nvGrpSpPr>
        <p:cNvPr id="382" name="Shape 382"/>
        <p:cNvGrpSpPr/>
        <p:nvPr/>
      </p:nvGrpSpPr>
      <p:grpSpPr>
        <a:xfrm>
          <a:off x="0" y="0"/>
          <a:ext cx="0" cy="0"/>
          <a:chOff x="0" y="0"/>
          <a:chExt cx="0" cy="0"/>
        </a:xfrm>
      </p:grpSpPr>
      <p:sp>
        <p:nvSpPr>
          <p:cNvPr id="383" name="Google Shape;383;p63"/>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84" name="Google Shape;384;p63"/>
          <p:cNvSpPr txBox="1"/>
          <p:nvPr>
            <p:ph idx="1" type="body"/>
          </p:nvPr>
        </p:nvSpPr>
        <p:spPr>
          <a:xfrm>
            <a:off x="826700" y="1625925"/>
            <a:ext cx="35850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292100" lvl="1" marL="914400" rtl="0">
              <a:spcBef>
                <a:spcPts val="1600"/>
              </a:spcBef>
              <a:spcAft>
                <a:spcPts val="0"/>
              </a:spcAft>
              <a:buSzPts val="1000"/>
              <a:buChar char="○"/>
              <a:defRPr/>
            </a:lvl2pPr>
            <a:lvl3pPr indent="-292100" lvl="2" marL="1371600" rtl="0">
              <a:spcBef>
                <a:spcPts val="1600"/>
              </a:spcBef>
              <a:spcAft>
                <a:spcPts val="0"/>
              </a:spcAft>
              <a:buSzPts val="1000"/>
              <a:buChar char="■"/>
              <a:defRPr/>
            </a:lvl3pPr>
            <a:lvl4pPr indent="-292100" lvl="3" marL="1828800" rtl="0">
              <a:spcBef>
                <a:spcPts val="1600"/>
              </a:spcBef>
              <a:spcAft>
                <a:spcPts val="0"/>
              </a:spcAft>
              <a:buSzPts val="1000"/>
              <a:buChar char="●"/>
              <a:defRPr/>
            </a:lvl4pPr>
            <a:lvl5pPr indent="-292100" lvl="4" marL="2286000" rtl="0">
              <a:spcBef>
                <a:spcPts val="1600"/>
              </a:spcBef>
              <a:spcAft>
                <a:spcPts val="0"/>
              </a:spcAft>
              <a:buSzPts val="1000"/>
              <a:buChar char="○"/>
              <a:defRPr/>
            </a:lvl5pPr>
            <a:lvl6pPr indent="-292100" lvl="5" marL="2743200" rtl="0">
              <a:spcBef>
                <a:spcPts val="1600"/>
              </a:spcBef>
              <a:spcAft>
                <a:spcPts val="0"/>
              </a:spcAft>
              <a:buSzPts val="1000"/>
              <a:buChar char="■"/>
              <a:defRPr/>
            </a:lvl6pPr>
            <a:lvl7pPr indent="-292100" lvl="6" marL="3200400" rtl="0">
              <a:spcBef>
                <a:spcPts val="1600"/>
              </a:spcBef>
              <a:spcAft>
                <a:spcPts val="0"/>
              </a:spcAft>
              <a:buSzPts val="1000"/>
              <a:buChar char="●"/>
              <a:defRPr/>
            </a:lvl7pPr>
            <a:lvl8pPr indent="-292100" lvl="7" marL="3657600" rtl="0">
              <a:spcBef>
                <a:spcPts val="1600"/>
              </a:spcBef>
              <a:spcAft>
                <a:spcPts val="0"/>
              </a:spcAft>
              <a:buSzPts val="1000"/>
              <a:buChar char="○"/>
              <a:defRPr/>
            </a:lvl8pPr>
            <a:lvl9pPr indent="-292100" lvl="8" marL="4114800" rtl="0">
              <a:spcBef>
                <a:spcPts val="1600"/>
              </a:spcBef>
              <a:spcAft>
                <a:spcPts val="1600"/>
              </a:spcAft>
              <a:buSzPts val="1000"/>
              <a:buChar char="■"/>
              <a:defRPr/>
            </a:lvl9pPr>
          </a:lstStyle>
          <a:p/>
        </p:txBody>
      </p:sp>
      <p:sp>
        <p:nvSpPr>
          <p:cNvPr id="385" name="Google Shape;385;p63"/>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386" name="Google Shape;386;p63"/>
          <p:cNvSpPr txBox="1"/>
          <p:nvPr>
            <p:ph idx="2" type="subTitle"/>
          </p:nvPr>
        </p:nvSpPr>
        <p:spPr>
          <a:xfrm>
            <a:off x="826650" y="929775"/>
            <a:ext cx="7490700" cy="328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387" name="Shape 387"/>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22">
  <p:cSld name="TITLE_AND_BODY_22">
    <p:spTree>
      <p:nvGrpSpPr>
        <p:cNvPr id="388" name="Shape 388"/>
        <p:cNvGrpSpPr/>
        <p:nvPr/>
      </p:nvGrpSpPr>
      <p:grpSpPr>
        <a:xfrm>
          <a:off x="0" y="0"/>
          <a:ext cx="0" cy="0"/>
          <a:chOff x="0" y="0"/>
          <a:chExt cx="0" cy="0"/>
        </a:xfrm>
      </p:grpSpPr>
      <p:sp>
        <p:nvSpPr>
          <p:cNvPr id="389" name="Google Shape;389;p65"/>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90" name="Google Shape;390;p65"/>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391" name="Google Shape;391;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9">
  <p:cSld name="CUSTOM_1_11">
    <p:spTree>
      <p:nvGrpSpPr>
        <p:cNvPr id="392" name="Shape 392"/>
        <p:cNvGrpSpPr/>
        <p:nvPr/>
      </p:nvGrpSpPr>
      <p:grpSpPr>
        <a:xfrm>
          <a:off x="0" y="0"/>
          <a:ext cx="0" cy="0"/>
          <a:chOff x="0" y="0"/>
          <a:chExt cx="0" cy="0"/>
        </a:xfrm>
      </p:grpSpPr>
      <p:sp>
        <p:nvSpPr>
          <p:cNvPr id="393" name="Google Shape;393;p66"/>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solidFill>
                <a:srgbClr val="666666"/>
              </a:solidFill>
            </a:endParaRPr>
          </a:p>
        </p:txBody>
      </p:sp>
      <p:sp>
        <p:nvSpPr>
          <p:cNvPr id="394" name="Google Shape;394;p66"/>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395" name="Google Shape;395;p66"/>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396" name="Google Shape;396;p66"/>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400" name="Shape 400"/>
        <p:cNvGrpSpPr/>
        <p:nvPr/>
      </p:nvGrpSpPr>
      <p:grpSpPr>
        <a:xfrm>
          <a:off x="0" y="0"/>
          <a:ext cx="0" cy="0"/>
          <a:chOff x="0" y="0"/>
          <a:chExt cx="0" cy="0"/>
        </a:xfrm>
      </p:grpSpPr>
      <p:sp>
        <p:nvSpPr>
          <p:cNvPr id="401" name="Google Shape;401;p68"/>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402" name="Google Shape;402;p6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403" name="Google Shape;403;p68"/>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404" name="Google Shape;404;p68"/>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405" name="Google Shape;405;p68"/>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406" name="Google Shape;406;p68"/>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407" name="Google Shape;407;p6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08" name="Google Shape;408;p6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409" name="Shape 409"/>
        <p:cNvGrpSpPr/>
        <p:nvPr/>
      </p:nvGrpSpPr>
      <p:grpSpPr>
        <a:xfrm>
          <a:off x="0" y="0"/>
          <a:ext cx="0" cy="0"/>
          <a:chOff x="0" y="0"/>
          <a:chExt cx="0" cy="0"/>
        </a:xfrm>
      </p:grpSpPr>
      <p:sp>
        <p:nvSpPr>
          <p:cNvPr id="410" name="Google Shape;410;p69"/>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411" name="Google Shape;411;p6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412" name="Google Shape;412;p69"/>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413" name="Google Shape;413;p69"/>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414" name="Google Shape;414;p69"/>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415" name="Google Shape;415;p69"/>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416" name="Google Shape;416;p69"/>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417" name="Google Shape;417;p69"/>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418" name="Google Shape;418;p69"/>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419" name="Google Shape;419;p69"/>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420" name="Google Shape;420;p69"/>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421" name="Google Shape;421;p69"/>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422" name="Google Shape;422;p69"/>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423" name="Google Shape;423;p6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24" name="Google Shape;424;p6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425" name="Shape 425"/>
        <p:cNvGrpSpPr/>
        <p:nvPr/>
      </p:nvGrpSpPr>
      <p:grpSpPr>
        <a:xfrm>
          <a:off x="0" y="0"/>
          <a:ext cx="0" cy="0"/>
          <a:chOff x="0" y="0"/>
          <a:chExt cx="0" cy="0"/>
        </a:xfrm>
      </p:grpSpPr>
      <p:sp>
        <p:nvSpPr>
          <p:cNvPr id="426" name="Google Shape;426;p70"/>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427" name="Google Shape;427;p7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428" name="Google Shape;428;p70"/>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429" name="Google Shape;429;p70"/>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430" name="Google Shape;430;p70"/>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431" name="Google Shape;431;p70"/>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432" name="Google Shape;432;p7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33" name="Google Shape;433;p7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434" name="Shape 434"/>
        <p:cNvGrpSpPr/>
        <p:nvPr/>
      </p:nvGrpSpPr>
      <p:grpSpPr>
        <a:xfrm>
          <a:off x="0" y="0"/>
          <a:ext cx="0" cy="0"/>
          <a:chOff x="0" y="0"/>
          <a:chExt cx="0" cy="0"/>
        </a:xfrm>
      </p:grpSpPr>
      <p:sp>
        <p:nvSpPr>
          <p:cNvPr id="435" name="Google Shape;435;p71"/>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436" name="Google Shape;436;p7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437" name="Google Shape;437;p71"/>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438" name="Google Shape;438;p71"/>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439" name="Google Shape;439;p71"/>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440" name="Google Shape;440;p71"/>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441" name="Google Shape;441;p71"/>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442" name="Google Shape;442;p71"/>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443" name="Google Shape;443;p71"/>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444" name="Google Shape;444;p71"/>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445" name="Google Shape;445;p71"/>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446" name="Google Shape;446;p71"/>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447" name="Google Shape;447;p71"/>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448" name="Google Shape;448;p7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49" name="Google Shape;449;p7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8"/>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79" name="Google Shape;79;p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0" name="Google Shape;80;p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81" name="Google Shape;81;p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2" name="Google Shape;82;p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83" name="Google Shape;83;p8"/>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84" name="Google Shape;84;p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450" name="Shape 450"/>
        <p:cNvGrpSpPr/>
        <p:nvPr/>
      </p:nvGrpSpPr>
      <p:grpSpPr>
        <a:xfrm>
          <a:off x="0" y="0"/>
          <a:ext cx="0" cy="0"/>
          <a:chOff x="0" y="0"/>
          <a:chExt cx="0" cy="0"/>
        </a:xfrm>
      </p:grpSpPr>
      <p:sp>
        <p:nvSpPr>
          <p:cNvPr id="451" name="Google Shape;451;p7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452" name="Google Shape;452;p7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453" name="Google Shape;453;p72"/>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454" name="Google Shape;454;p7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55" name="Google Shape;455;p72"/>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456" name="Google Shape;456;p72"/>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457" name="Google Shape;457;p72"/>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458" name="Google Shape;458;p72"/>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459" name="Shape 459"/>
        <p:cNvGrpSpPr/>
        <p:nvPr/>
      </p:nvGrpSpPr>
      <p:grpSpPr>
        <a:xfrm>
          <a:off x="0" y="0"/>
          <a:ext cx="0" cy="0"/>
          <a:chOff x="0" y="0"/>
          <a:chExt cx="0" cy="0"/>
        </a:xfrm>
      </p:grpSpPr>
      <p:sp>
        <p:nvSpPr>
          <p:cNvPr id="460" name="Google Shape;460;p7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461" name="Google Shape;461;p7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462" name="Google Shape;462;p73"/>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463" name="Google Shape;463;p7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64" name="Google Shape;464;p73"/>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465" name="Google Shape;465;p73"/>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466" name="Google Shape;466;p73"/>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467" name="Google Shape;467;p73"/>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468" name="Google Shape;468;p73"/>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469" name="Google Shape;469;p73"/>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470" name="Google Shape;470;p73"/>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471" name="Google Shape;471;p73"/>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472" name="Google Shape;472;p73"/>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473" name="Google Shape;473;p73"/>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474" name="Google Shape;474;p73"/>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475" name="Shape 475"/>
        <p:cNvGrpSpPr/>
        <p:nvPr/>
      </p:nvGrpSpPr>
      <p:grpSpPr>
        <a:xfrm>
          <a:off x="0" y="0"/>
          <a:ext cx="0" cy="0"/>
          <a:chOff x="0" y="0"/>
          <a:chExt cx="0" cy="0"/>
        </a:xfrm>
      </p:grpSpPr>
      <p:sp>
        <p:nvSpPr>
          <p:cNvPr id="476" name="Google Shape;476;p74"/>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477" name="Google Shape;477;p7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78" name="Google Shape;478;p7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479" name="Google Shape;479;p7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80" name="Google Shape;480;p7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481" name="Google Shape;481;p7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482" name="Google Shape;482;p74"/>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483" name="Google Shape;483;p7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484" name="Shape 484"/>
        <p:cNvGrpSpPr/>
        <p:nvPr/>
      </p:nvGrpSpPr>
      <p:grpSpPr>
        <a:xfrm>
          <a:off x="0" y="0"/>
          <a:ext cx="0" cy="0"/>
          <a:chOff x="0" y="0"/>
          <a:chExt cx="0" cy="0"/>
        </a:xfrm>
      </p:grpSpPr>
      <p:sp>
        <p:nvSpPr>
          <p:cNvPr id="485" name="Google Shape;485;p75"/>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486" name="Google Shape;486;p7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87" name="Google Shape;487;p7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488" name="Google Shape;488;p7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89" name="Google Shape;489;p7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490" name="Google Shape;490;p7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491" name="Google Shape;491;p75"/>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492" name="Google Shape;492;p75"/>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493" name="Shape 493"/>
        <p:cNvGrpSpPr/>
        <p:nvPr/>
      </p:nvGrpSpPr>
      <p:grpSpPr>
        <a:xfrm>
          <a:off x="0" y="0"/>
          <a:ext cx="0" cy="0"/>
          <a:chOff x="0" y="0"/>
          <a:chExt cx="0" cy="0"/>
        </a:xfrm>
      </p:grpSpPr>
      <p:sp>
        <p:nvSpPr>
          <p:cNvPr id="494" name="Google Shape;494;p76"/>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495" name="Google Shape;495;p7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96" name="Google Shape;496;p7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497" name="Google Shape;497;p7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98" name="Google Shape;498;p7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499" name="Google Shape;499;p76"/>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500" name="Google Shape;500;p76"/>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501" name="Google Shape;501;p7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502" name="Google Shape;502;p76"/>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503" name="Shape 503"/>
        <p:cNvGrpSpPr/>
        <p:nvPr/>
      </p:nvGrpSpPr>
      <p:grpSpPr>
        <a:xfrm>
          <a:off x="0" y="0"/>
          <a:ext cx="0" cy="0"/>
          <a:chOff x="0" y="0"/>
          <a:chExt cx="0" cy="0"/>
        </a:xfrm>
      </p:grpSpPr>
      <p:sp>
        <p:nvSpPr>
          <p:cNvPr id="504" name="Google Shape;504;p77"/>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505" name="Google Shape;505;p7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06" name="Google Shape;506;p7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07" name="Google Shape;507;p77"/>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508" name="Google Shape;508;p77"/>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509" name="Google Shape;509;p7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cxnSp>
        <p:nvCxnSpPr>
          <p:cNvPr id="510" name="Google Shape;510;p77"/>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511" name="Shape 511"/>
        <p:cNvGrpSpPr/>
        <p:nvPr/>
      </p:nvGrpSpPr>
      <p:grpSpPr>
        <a:xfrm>
          <a:off x="0" y="0"/>
          <a:ext cx="0" cy="0"/>
          <a:chOff x="0" y="0"/>
          <a:chExt cx="0" cy="0"/>
        </a:xfrm>
      </p:grpSpPr>
      <p:sp>
        <p:nvSpPr>
          <p:cNvPr id="512" name="Google Shape;512;p78"/>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513" name="Google Shape;513;p7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14" name="Google Shape;514;p7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15" name="Google Shape;515;p7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516" name="Google Shape;516;p7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cxnSp>
        <p:nvCxnSpPr>
          <p:cNvPr id="517" name="Google Shape;517;p78"/>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518" name="Google Shape;518;p7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19" name="Google Shape;519;p7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520" name="Shape 520"/>
        <p:cNvGrpSpPr/>
        <p:nvPr/>
      </p:nvGrpSpPr>
      <p:grpSpPr>
        <a:xfrm>
          <a:off x="0" y="0"/>
          <a:ext cx="0" cy="0"/>
          <a:chOff x="0" y="0"/>
          <a:chExt cx="0" cy="0"/>
        </a:xfrm>
      </p:grpSpPr>
      <p:sp>
        <p:nvSpPr>
          <p:cNvPr id="521" name="Google Shape;521;p79"/>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522" name="Google Shape;522;p79"/>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523" name="Google Shape;523;p7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24" name="Google Shape;524;p7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525" name="Google Shape;525;p79"/>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526" name="Google Shape;526;p79"/>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527" name="Shape 527"/>
        <p:cNvGrpSpPr/>
        <p:nvPr/>
      </p:nvGrpSpPr>
      <p:grpSpPr>
        <a:xfrm>
          <a:off x="0" y="0"/>
          <a:ext cx="0" cy="0"/>
          <a:chOff x="0" y="0"/>
          <a:chExt cx="0" cy="0"/>
        </a:xfrm>
      </p:grpSpPr>
      <p:sp>
        <p:nvSpPr>
          <p:cNvPr id="528" name="Google Shape;528;p8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529" name="Google Shape;529;p8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30" name="Google Shape;530;p8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531" name="Google Shape;531;p8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32" name="Google Shape;532;p8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33" name="Google Shape;533;p8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34" name="Google Shape;534;p80"/>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535" name="Shape 535"/>
        <p:cNvGrpSpPr/>
        <p:nvPr/>
      </p:nvGrpSpPr>
      <p:grpSpPr>
        <a:xfrm>
          <a:off x="0" y="0"/>
          <a:ext cx="0" cy="0"/>
          <a:chOff x="0" y="0"/>
          <a:chExt cx="0" cy="0"/>
        </a:xfrm>
      </p:grpSpPr>
      <p:sp>
        <p:nvSpPr>
          <p:cNvPr id="536" name="Google Shape;536;p8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537" name="Google Shape;537;p8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38" name="Google Shape;538;p8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539" name="Google Shape;539;p8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40" name="Google Shape;540;p8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41" name="Google Shape;541;p8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542" name="Google Shape;542;p81"/>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543" name="Google Shape;543;p81"/>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9"/>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87" name="Google Shape;87;p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8" name="Google Shape;88;p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89" name="Google Shape;89;p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0" name="Google Shape;90;p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91" name="Google Shape;91;p9"/>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92" name="Google Shape;92;p9"/>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9">
  <p:cSld name="TITLE_AND_BODY_9">
    <p:spTree>
      <p:nvGrpSpPr>
        <p:cNvPr id="544" name="Shape 544"/>
        <p:cNvGrpSpPr/>
        <p:nvPr/>
      </p:nvGrpSpPr>
      <p:grpSpPr>
        <a:xfrm>
          <a:off x="0" y="0"/>
          <a:ext cx="0" cy="0"/>
          <a:chOff x="0" y="0"/>
          <a:chExt cx="0" cy="0"/>
        </a:xfrm>
      </p:grpSpPr>
      <p:sp>
        <p:nvSpPr>
          <p:cNvPr id="545" name="Google Shape;545;p82"/>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546" name="Google Shape;546;p82"/>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547" name="Google Shape;547;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548" name="Shape 548"/>
        <p:cNvGrpSpPr/>
        <p:nvPr/>
      </p:nvGrpSpPr>
      <p:grpSpPr>
        <a:xfrm>
          <a:off x="0" y="0"/>
          <a:ext cx="0" cy="0"/>
          <a:chOff x="0" y="0"/>
          <a:chExt cx="0" cy="0"/>
        </a:xfrm>
      </p:grpSpPr>
      <p:sp>
        <p:nvSpPr>
          <p:cNvPr id="549" name="Google Shape;549;p83"/>
          <p:cNvSpPr txBox="1"/>
          <p:nvPr>
            <p:ph type="title"/>
          </p:nvPr>
        </p:nvSpPr>
        <p:spPr>
          <a:xfrm>
            <a:off x="457185" y="205200"/>
            <a:ext cx="8229300" cy="8586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2600"/>
              <a:buFont typeface="Arial"/>
              <a:buNone/>
              <a:defRPr/>
            </a:lvl1pPr>
            <a:lvl2pPr lvl="1" rtl="0">
              <a:spcBef>
                <a:spcPts val="0"/>
              </a:spcBef>
              <a:spcAft>
                <a:spcPts val="0"/>
              </a:spcAft>
              <a:buSzPts val="2600"/>
              <a:buNone/>
              <a:defRPr sz="3300">
                <a:solidFill>
                  <a:schemeClr val="dk1"/>
                </a:solidFill>
                <a:latin typeface="Proxima Nova"/>
                <a:ea typeface="Proxima Nova"/>
                <a:cs typeface="Proxima Nova"/>
                <a:sym typeface="Proxima Nova"/>
              </a:defRPr>
            </a:lvl2pPr>
            <a:lvl3pPr lvl="2" rtl="0">
              <a:spcBef>
                <a:spcPts val="0"/>
              </a:spcBef>
              <a:spcAft>
                <a:spcPts val="0"/>
              </a:spcAft>
              <a:buSzPts val="2600"/>
              <a:buNone/>
              <a:defRPr sz="3300">
                <a:solidFill>
                  <a:schemeClr val="dk1"/>
                </a:solidFill>
                <a:latin typeface="Proxima Nova"/>
                <a:ea typeface="Proxima Nova"/>
                <a:cs typeface="Proxima Nova"/>
                <a:sym typeface="Proxima Nova"/>
              </a:defRPr>
            </a:lvl3pPr>
            <a:lvl4pPr lvl="3" rtl="0">
              <a:spcBef>
                <a:spcPts val="0"/>
              </a:spcBef>
              <a:spcAft>
                <a:spcPts val="0"/>
              </a:spcAft>
              <a:buSzPts val="2600"/>
              <a:buNone/>
              <a:defRPr sz="3300">
                <a:solidFill>
                  <a:schemeClr val="dk1"/>
                </a:solidFill>
                <a:latin typeface="Proxima Nova"/>
                <a:ea typeface="Proxima Nova"/>
                <a:cs typeface="Proxima Nova"/>
                <a:sym typeface="Proxima Nova"/>
              </a:defRPr>
            </a:lvl4pPr>
            <a:lvl5pPr lvl="4" rtl="0">
              <a:spcBef>
                <a:spcPts val="0"/>
              </a:spcBef>
              <a:spcAft>
                <a:spcPts val="0"/>
              </a:spcAft>
              <a:buSzPts val="2600"/>
              <a:buNone/>
              <a:defRPr sz="3300">
                <a:solidFill>
                  <a:schemeClr val="dk1"/>
                </a:solidFill>
                <a:latin typeface="Proxima Nova"/>
                <a:ea typeface="Proxima Nova"/>
                <a:cs typeface="Proxima Nova"/>
                <a:sym typeface="Proxima Nova"/>
              </a:defRPr>
            </a:lvl5pPr>
            <a:lvl6pPr lvl="5" rtl="0">
              <a:spcBef>
                <a:spcPts val="0"/>
              </a:spcBef>
              <a:spcAft>
                <a:spcPts val="0"/>
              </a:spcAft>
              <a:buSzPts val="2600"/>
              <a:buNone/>
              <a:defRPr sz="3300">
                <a:solidFill>
                  <a:schemeClr val="dk1"/>
                </a:solidFill>
                <a:latin typeface="Proxima Nova"/>
                <a:ea typeface="Proxima Nova"/>
                <a:cs typeface="Proxima Nova"/>
                <a:sym typeface="Proxima Nova"/>
              </a:defRPr>
            </a:lvl6pPr>
            <a:lvl7pPr lvl="6" rtl="0">
              <a:spcBef>
                <a:spcPts val="0"/>
              </a:spcBef>
              <a:spcAft>
                <a:spcPts val="0"/>
              </a:spcAft>
              <a:buSzPts val="2600"/>
              <a:buNone/>
              <a:defRPr sz="3300">
                <a:solidFill>
                  <a:schemeClr val="dk1"/>
                </a:solidFill>
                <a:latin typeface="Proxima Nova"/>
                <a:ea typeface="Proxima Nova"/>
                <a:cs typeface="Proxima Nova"/>
                <a:sym typeface="Proxima Nova"/>
              </a:defRPr>
            </a:lvl7pPr>
            <a:lvl8pPr lvl="7" rtl="0">
              <a:spcBef>
                <a:spcPts val="0"/>
              </a:spcBef>
              <a:spcAft>
                <a:spcPts val="0"/>
              </a:spcAft>
              <a:buSzPts val="2600"/>
              <a:buNone/>
              <a:defRPr sz="3300">
                <a:solidFill>
                  <a:schemeClr val="dk1"/>
                </a:solidFill>
                <a:latin typeface="Proxima Nova"/>
                <a:ea typeface="Proxima Nova"/>
                <a:cs typeface="Proxima Nova"/>
                <a:sym typeface="Proxima Nova"/>
              </a:defRPr>
            </a:lvl8pPr>
            <a:lvl9pPr lvl="8" rtl="0">
              <a:spcBef>
                <a:spcPts val="0"/>
              </a:spcBef>
              <a:spcAft>
                <a:spcPts val="0"/>
              </a:spcAft>
              <a:buSzPts val="2600"/>
              <a:buNone/>
              <a:defRPr sz="3300">
                <a:solidFill>
                  <a:schemeClr val="dk1"/>
                </a:solidFill>
                <a:latin typeface="Proxima Nova"/>
                <a:ea typeface="Proxima Nova"/>
                <a:cs typeface="Proxima Nova"/>
                <a:sym typeface="Proxima Nova"/>
              </a:defRPr>
            </a:lvl9pPr>
          </a:lstStyle>
          <a:p/>
        </p:txBody>
      </p:sp>
      <p:sp>
        <p:nvSpPr>
          <p:cNvPr id="550" name="Google Shape;550;p83"/>
          <p:cNvSpPr txBox="1"/>
          <p:nvPr>
            <p:ph idx="1" type="body"/>
          </p:nvPr>
        </p:nvSpPr>
        <p:spPr>
          <a:xfrm>
            <a:off x="457185" y="1203525"/>
            <a:ext cx="4015800" cy="2983200"/>
          </a:xfrm>
          <a:prstGeom prst="rect">
            <a:avLst/>
          </a:prstGeom>
          <a:noFill/>
          <a:ln>
            <a:noFill/>
          </a:ln>
        </p:spPr>
        <p:txBody>
          <a:bodyPr anchorCtr="0" anchor="t" bIns="0" lIns="0" spcFirstLastPara="1" rIns="0" wrap="square" tIns="0">
            <a:noAutofit/>
          </a:bodyPr>
          <a:lstStyle>
            <a:lvl1pPr indent="-228600" lvl="0" marL="457200" rtl="0">
              <a:spcBef>
                <a:spcPts val="0"/>
              </a:spcBef>
              <a:spcAft>
                <a:spcPts val="0"/>
              </a:spcAft>
              <a:buSzPts val="1600"/>
              <a:buFont typeface="Arial"/>
              <a:buNone/>
              <a:defRPr/>
            </a:lvl1pPr>
            <a:lvl2pPr indent="-304800" lvl="1" marL="914400" rtl="0">
              <a:spcBef>
                <a:spcPts val="1600"/>
              </a:spcBef>
              <a:spcAft>
                <a:spcPts val="0"/>
              </a:spcAft>
              <a:buSzPts val="1200"/>
              <a:buChar char="○"/>
              <a:defRPr sz="1500">
                <a:solidFill>
                  <a:schemeClr val="dk1"/>
                </a:solidFill>
              </a:defRPr>
            </a:lvl2pPr>
            <a:lvl3pPr indent="-304800" lvl="2" marL="1371600" rtl="0">
              <a:spcBef>
                <a:spcPts val="1600"/>
              </a:spcBef>
              <a:spcAft>
                <a:spcPts val="0"/>
              </a:spcAft>
              <a:buSzPts val="1200"/>
              <a:buChar char="■"/>
              <a:defRPr sz="1500">
                <a:solidFill>
                  <a:schemeClr val="dk1"/>
                </a:solidFill>
              </a:defRPr>
            </a:lvl3pPr>
            <a:lvl4pPr indent="-304800" lvl="3" marL="1828800" rtl="0">
              <a:spcBef>
                <a:spcPts val="1600"/>
              </a:spcBef>
              <a:spcAft>
                <a:spcPts val="0"/>
              </a:spcAft>
              <a:buSzPts val="1200"/>
              <a:buChar char="●"/>
              <a:defRPr sz="1500">
                <a:solidFill>
                  <a:schemeClr val="dk1"/>
                </a:solidFill>
              </a:defRPr>
            </a:lvl4pPr>
            <a:lvl5pPr indent="-304800" lvl="4" marL="2286000" rtl="0">
              <a:spcBef>
                <a:spcPts val="1600"/>
              </a:spcBef>
              <a:spcAft>
                <a:spcPts val="0"/>
              </a:spcAft>
              <a:buSzPts val="1200"/>
              <a:buChar char="○"/>
              <a:defRPr sz="1500">
                <a:solidFill>
                  <a:schemeClr val="dk1"/>
                </a:solidFill>
              </a:defRPr>
            </a:lvl5pPr>
            <a:lvl6pPr indent="-304800" lvl="5" marL="2743200" rtl="0">
              <a:spcBef>
                <a:spcPts val="1600"/>
              </a:spcBef>
              <a:spcAft>
                <a:spcPts val="0"/>
              </a:spcAft>
              <a:buSzPts val="1200"/>
              <a:buChar char="■"/>
              <a:defRPr sz="1500">
                <a:solidFill>
                  <a:schemeClr val="dk1"/>
                </a:solidFill>
              </a:defRPr>
            </a:lvl6pPr>
            <a:lvl7pPr indent="-304800" lvl="6" marL="3200400" rtl="0">
              <a:spcBef>
                <a:spcPts val="1600"/>
              </a:spcBef>
              <a:spcAft>
                <a:spcPts val="0"/>
              </a:spcAft>
              <a:buSzPts val="1200"/>
              <a:buChar char="●"/>
              <a:defRPr sz="1500">
                <a:solidFill>
                  <a:schemeClr val="dk1"/>
                </a:solidFill>
              </a:defRPr>
            </a:lvl7pPr>
            <a:lvl8pPr indent="-304800" lvl="7" marL="3657600" rtl="0">
              <a:spcBef>
                <a:spcPts val="1600"/>
              </a:spcBef>
              <a:spcAft>
                <a:spcPts val="0"/>
              </a:spcAft>
              <a:buSzPts val="1200"/>
              <a:buChar char="○"/>
              <a:defRPr sz="1500">
                <a:solidFill>
                  <a:schemeClr val="dk1"/>
                </a:solidFill>
              </a:defRPr>
            </a:lvl8pPr>
            <a:lvl9pPr indent="-304800" lvl="8" marL="4114800" rtl="0">
              <a:spcBef>
                <a:spcPts val="1600"/>
              </a:spcBef>
              <a:spcAft>
                <a:spcPts val="1600"/>
              </a:spcAft>
              <a:buSzPts val="1200"/>
              <a:buChar char="■"/>
              <a:defRPr sz="1500">
                <a:solidFill>
                  <a:schemeClr val="dk1"/>
                </a:solidFill>
              </a:defRPr>
            </a:lvl9pPr>
          </a:lstStyle>
          <a:p/>
        </p:txBody>
      </p:sp>
      <p:sp>
        <p:nvSpPr>
          <p:cNvPr id="551" name="Google Shape;551;p83"/>
          <p:cNvSpPr txBox="1"/>
          <p:nvPr>
            <p:ph idx="2" type="body"/>
          </p:nvPr>
        </p:nvSpPr>
        <p:spPr>
          <a:xfrm>
            <a:off x="4674036" y="1203525"/>
            <a:ext cx="4015800" cy="2983200"/>
          </a:xfrm>
          <a:prstGeom prst="rect">
            <a:avLst/>
          </a:prstGeom>
          <a:noFill/>
          <a:ln>
            <a:noFill/>
          </a:ln>
        </p:spPr>
        <p:txBody>
          <a:bodyPr anchorCtr="0" anchor="t" bIns="0" lIns="0" spcFirstLastPara="1" rIns="0" wrap="square" tIns="0">
            <a:noAutofit/>
          </a:bodyPr>
          <a:lstStyle>
            <a:lvl1pPr indent="-228600" lvl="0" marL="457200" rtl="0">
              <a:spcBef>
                <a:spcPts val="0"/>
              </a:spcBef>
              <a:spcAft>
                <a:spcPts val="0"/>
              </a:spcAft>
              <a:buSzPts val="1600"/>
              <a:buFont typeface="Arial"/>
              <a:buNone/>
              <a:defRPr/>
            </a:lvl1pPr>
            <a:lvl2pPr indent="-304800" lvl="1" marL="914400" rtl="0">
              <a:spcBef>
                <a:spcPts val="1600"/>
              </a:spcBef>
              <a:spcAft>
                <a:spcPts val="0"/>
              </a:spcAft>
              <a:buSzPts val="1200"/>
              <a:buChar char="○"/>
              <a:defRPr sz="1500">
                <a:solidFill>
                  <a:schemeClr val="dk1"/>
                </a:solidFill>
              </a:defRPr>
            </a:lvl2pPr>
            <a:lvl3pPr indent="-304800" lvl="2" marL="1371600" rtl="0">
              <a:spcBef>
                <a:spcPts val="1600"/>
              </a:spcBef>
              <a:spcAft>
                <a:spcPts val="0"/>
              </a:spcAft>
              <a:buSzPts val="1200"/>
              <a:buChar char="■"/>
              <a:defRPr sz="1500">
                <a:solidFill>
                  <a:schemeClr val="dk1"/>
                </a:solidFill>
              </a:defRPr>
            </a:lvl3pPr>
            <a:lvl4pPr indent="-304800" lvl="3" marL="1828800" rtl="0">
              <a:spcBef>
                <a:spcPts val="1600"/>
              </a:spcBef>
              <a:spcAft>
                <a:spcPts val="0"/>
              </a:spcAft>
              <a:buSzPts val="1200"/>
              <a:buChar char="●"/>
              <a:defRPr sz="1500">
                <a:solidFill>
                  <a:schemeClr val="dk1"/>
                </a:solidFill>
              </a:defRPr>
            </a:lvl4pPr>
            <a:lvl5pPr indent="-304800" lvl="4" marL="2286000" rtl="0">
              <a:spcBef>
                <a:spcPts val="1600"/>
              </a:spcBef>
              <a:spcAft>
                <a:spcPts val="0"/>
              </a:spcAft>
              <a:buSzPts val="1200"/>
              <a:buChar char="○"/>
              <a:defRPr sz="1500">
                <a:solidFill>
                  <a:schemeClr val="dk1"/>
                </a:solidFill>
              </a:defRPr>
            </a:lvl5pPr>
            <a:lvl6pPr indent="-304800" lvl="5" marL="2743200" rtl="0">
              <a:spcBef>
                <a:spcPts val="1600"/>
              </a:spcBef>
              <a:spcAft>
                <a:spcPts val="0"/>
              </a:spcAft>
              <a:buSzPts val="1200"/>
              <a:buChar char="■"/>
              <a:defRPr sz="1500">
                <a:solidFill>
                  <a:schemeClr val="dk1"/>
                </a:solidFill>
              </a:defRPr>
            </a:lvl6pPr>
            <a:lvl7pPr indent="-304800" lvl="6" marL="3200400" rtl="0">
              <a:spcBef>
                <a:spcPts val="1600"/>
              </a:spcBef>
              <a:spcAft>
                <a:spcPts val="0"/>
              </a:spcAft>
              <a:buSzPts val="1200"/>
              <a:buChar char="●"/>
              <a:defRPr sz="1500">
                <a:solidFill>
                  <a:schemeClr val="dk1"/>
                </a:solidFill>
              </a:defRPr>
            </a:lvl7pPr>
            <a:lvl8pPr indent="-304800" lvl="7" marL="3657600" rtl="0">
              <a:spcBef>
                <a:spcPts val="1600"/>
              </a:spcBef>
              <a:spcAft>
                <a:spcPts val="0"/>
              </a:spcAft>
              <a:buSzPts val="1200"/>
              <a:buChar char="○"/>
              <a:defRPr sz="1500">
                <a:solidFill>
                  <a:schemeClr val="dk1"/>
                </a:solidFill>
              </a:defRPr>
            </a:lvl8pPr>
            <a:lvl9pPr indent="-304800" lvl="8" marL="4114800" rtl="0">
              <a:spcBef>
                <a:spcPts val="1600"/>
              </a:spcBef>
              <a:spcAft>
                <a:spcPts val="1600"/>
              </a:spcAft>
              <a:buSzPts val="1200"/>
              <a:buChar char="■"/>
              <a:defRPr sz="1500">
                <a:solidFill>
                  <a:schemeClr val="dk1"/>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552" name="Shape 552"/>
        <p:cNvGrpSpPr/>
        <p:nvPr/>
      </p:nvGrpSpPr>
      <p:grpSpPr>
        <a:xfrm>
          <a:off x="0" y="0"/>
          <a:ext cx="0" cy="0"/>
          <a:chOff x="0" y="0"/>
          <a:chExt cx="0" cy="0"/>
        </a:xfrm>
      </p:grpSpPr>
      <p:sp>
        <p:nvSpPr>
          <p:cNvPr id="553" name="Google Shape;553;p84"/>
          <p:cNvSpPr txBox="1"/>
          <p:nvPr>
            <p:ph idx="1" type="body"/>
          </p:nvPr>
        </p:nvSpPr>
        <p:spPr>
          <a:xfrm>
            <a:off x="337742" y="1487874"/>
            <a:ext cx="4040100" cy="2963400"/>
          </a:xfrm>
          <a:prstGeom prst="rect">
            <a:avLst/>
          </a:prstGeom>
          <a:noFill/>
          <a:ln>
            <a:noFill/>
          </a:ln>
        </p:spPr>
        <p:txBody>
          <a:bodyPr anchorCtr="0" anchor="t" bIns="0" lIns="0" spcFirstLastPara="1" rIns="0" wrap="square" tIns="0">
            <a:noAutofit/>
          </a:bodyPr>
          <a:lstStyle>
            <a:lvl1pPr indent="-330200" lvl="0" marL="457200" rtl="0">
              <a:spcBef>
                <a:spcPts val="0"/>
              </a:spcBef>
              <a:spcAft>
                <a:spcPts val="0"/>
              </a:spcAft>
              <a:buSzPts val="1600"/>
              <a:buChar char="●"/>
              <a:defRPr sz="2000"/>
            </a:lvl1pPr>
            <a:lvl2pPr indent="-304800" lvl="1" marL="914400" rtl="0">
              <a:spcBef>
                <a:spcPts val="1600"/>
              </a:spcBef>
              <a:spcAft>
                <a:spcPts val="0"/>
              </a:spcAft>
              <a:buSzPts val="1200"/>
              <a:buChar char="○"/>
              <a:defRPr sz="1800"/>
            </a:lvl2pPr>
            <a:lvl3pPr indent="-304800" lvl="2" marL="1371600" rtl="0">
              <a:spcBef>
                <a:spcPts val="1600"/>
              </a:spcBef>
              <a:spcAft>
                <a:spcPts val="0"/>
              </a:spcAft>
              <a:buSzPts val="1200"/>
              <a:buChar char="■"/>
              <a:defRPr sz="1800"/>
            </a:lvl3pPr>
            <a:lvl4pPr indent="-304800" lvl="3" marL="1828800" rtl="0">
              <a:spcBef>
                <a:spcPts val="1600"/>
              </a:spcBef>
              <a:spcAft>
                <a:spcPts val="0"/>
              </a:spcAft>
              <a:buSzPts val="1200"/>
              <a:buChar char="●"/>
              <a:defRPr sz="1800"/>
            </a:lvl4pPr>
            <a:lvl5pPr indent="-304800" lvl="4" marL="2286000" rtl="0">
              <a:spcBef>
                <a:spcPts val="1600"/>
              </a:spcBef>
              <a:spcAft>
                <a:spcPts val="0"/>
              </a:spcAft>
              <a:buSzPts val="1200"/>
              <a:buChar char="○"/>
              <a:defRPr sz="1800"/>
            </a:lvl5pPr>
            <a:lvl6pPr indent="-304800" lvl="5" marL="2743200" rtl="0">
              <a:spcBef>
                <a:spcPts val="1600"/>
              </a:spcBef>
              <a:spcAft>
                <a:spcPts val="0"/>
              </a:spcAft>
              <a:buSzPts val="1200"/>
              <a:buChar char="■"/>
              <a:defRPr sz="1600"/>
            </a:lvl6pPr>
            <a:lvl7pPr indent="-304800" lvl="6" marL="3200400" rtl="0">
              <a:spcBef>
                <a:spcPts val="1600"/>
              </a:spcBef>
              <a:spcAft>
                <a:spcPts val="0"/>
              </a:spcAft>
              <a:buSzPts val="1200"/>
              <a:buChar char="●"/>
              <a:defRPr sz="1600"/>
            </a:lvl7pPr>
            <a:lvl8pPr indent="-304800" lvl="7" marL="3657600" rtl="0">
              <a:spcBef>
                <a:spcPts val="1600"/>
              </a:spcBef>
              <a:spcAft>
                <a:spcPts val="0"/>
              </a:spcAft>
              <a:buSzPts val="1200"/>
              <a:buChar char="○"/>
              <a:defRPr sz="1600"/>
            </a:lvl8pPr>
            <a:lvl9pPr indent="-304800" lvl="8" marL="4114800" rtl="0">
              <a:spcBef>
                <a:spcPts val="1600"/>
              </a:spcBef>
              <a:spcAft>
                <a:spcPts val="1600"/>
              </a:spcAft>
              <a:buSzPts val="1200"/>
              <a:buChar char="■"/>
              <a:defRPr sz="1600"/>
            </a:lvl9pPr>
          </a:lstStyle>
          <a:p/>
        </p:txBody>
      </p:sp>
      <p:sp>
        <p:nvSpPr>
          <p:cNvPr id="554" name="Google Shape;554;p84"/>
          <p:cNvSpPr txBox="1"/>
          <p:nvPr>
            <p:ph type="title"/>
          </p:nvPr>
        </p:nvSpPr>
        <p:spPr>
          <a:xfrm>
            <a:off x="336788" y="114935"/>
            <a:ext cx="8205300" cy="5457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2600"/>
              <a:buNone/>
              <a:defRPr sz="2800">
                <a:solidFill>
                  <a:schemeClr val="dk1"/>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555" name="Google Shape;555;p84"/>
          <p:cNvSpPr txBox="1"/>
          <p:nvPr>
            <p:ph idx="2" type="body"/>
          </p:nvPr>
        </p:nvSpPr>
        <p:spPr>
          <a:xfrm>
            <a:off x="4525569" y="1487874"/>
            <a:ext cx="4041900" cy="2963400"/>
          </a:xfrm>
          <a:prstGeom prst="rect">
            <a:avLst/>
          </a:prstGeom>
          <a:noFill/>
          <a:ln>
            <a:noFill/>
          </a:ln>
        </p:spPr>
        <p:txBody>
          <a:bodyPr anchorCtr="0" anchor="t" bIns="0" lIns="0" spcFirstLastPara="1" rIns="0" wrap="square" tIns="0">
            <a:noAutofit/>
          </a:bodyPr>
          <a:lstStyle>
            <a:lvl1pPr indent="-330200" lvl="0" marL="457200" rtl="0">
              <a:spcBef>
                <a:spcPts val="0"/>
              </a:spcBef>
              <a:spcAft>
                <a:spcPts val="0"/>
              </a:spcAft>
              <a:buSzPts val="1600"/>
              <a:buChar char="●"/>
              <a:defRPr sz="2000"/>
            </a:lvl1pPr>
            <a:lvl2pPr indent="-304800" lvl="1" marL="914400" rtl="0">
              <a:spcBef>
                <a:spcPts val="1600"/>
              </a:spcBef>
              <a:spcAft>
                <a:spcPts val="0"/>
              </a:spcAft>
              <a:buSzPts val="1200"/>
              <a:buChar char="○"/>
              <a:defRPr sz="1800"/>
            </a:lvl2pPr>
            <a:lvl3pPr indent="-304800" lvl="2" marL="1371600" rtl="0">
              <a:spcBef>
                <a:spcPts val="1600"/>
              </a:spcBef>
              <a:spcAft>
                <a:spcPts val="0"/>
              </a:spcAft>
              <a:buSzPts val="1200"/>
              <a:buChar char="■"/>
              <a:defRPr sz="1800"/>
            </a:lvl3pPr>
            <a:lvl4pPr indent="-304800" lvl="3" marL="1828800" rtl="0">
              <a:spcBef>
                <a:spcPts val="1600"/>
              </a:spcBef>
              <a:spcAft>
                <a:spcPts val="0"/>
              </a:spcAft>
              <a:buSzPts val="1200"/>
              <a:buChar char="●"/>
              <a:defRPr sz="1800"/>
            </a:lvl4pPr>
            <a:lvl5pPr indent="-304800" lvl="4" marL="2286000" rtl="0">
              <a:spcBef>
                <a:spcPts val="1600"/>
              </a:spcBef>
              <a:spcAft>
                <a:spcPts val="0"/>
              </a:spcAft>
              <a:buSzPts val="1200"/>
              <a:buChar char="○"/>
              <a:defRPr sz="1800"/>
            </a:lvl5pPr>
            <a:lvl6pPr indent="-304800" lvl="5" marL="2743200" rtl="0">
              <a:spcBef>
                <a:spcPts val="1600"/>
              </a:spcBef>
              <a:spcAft>
                <a:spcPts val="0"/>
              </a:spcAft>
              <a:buSzPts val="1200"/>
              <a:buChar char="■"/>
              <a:defRPr sz="1600"/>
            </a:lvl6pPr>
            <a:lvl7pPr indent="-304800" lvl="6" marL="3200400" rtl="0">
              <a:spcBef>
                <a:spcPts val="1600"/>
              </a:spcBef>
              <a:spcAft>
                <a:spcPts val="0"/>
              </a:spcAft>
              <a:buSzPts val="1200"/>
              <a:buChar char="●"/>
              <a:defRPr sz="1600"/>
            </a:lvl7pPr>
            <a:lvl8pPr indent="-304800" lvl="7" marL="3657600" rtl="0">
              <a:spcBef>
                <a:spcPts val="1600"/>
              </a:spcBef>
              <a:spcAft>
                <a:spcPts val="0"/>
              </a:spcAft>
              <a:buSzPts val="1200"/>
              <a:buChar char="○"/>
              <a:defRPr sz="1600"/>
            </a:lvl8pPr>
            <a:lvl9pPr indent="-304800" lvl="8" marL="4114800" rtl="0">
              <a:spcBef>
                <a:spcPts val="1600"/>
              </a:spcBef>
              <a:spcAft>
                <a:spcPts val="1600"/>
              </a:spcAft>
              <a:buSzPts val="1200"/>
              <a:buChar char="■"/>
              <a:defRPr sz="1600"/>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ype="titleOnly">
  <p:cSld name="TITLE_ONLY">
    <p:bg>
      <p:bgPr>
        <a:blipFill>
          <a:blip r:embed="rId2">
            <a:alphaModFix/>
          </a:blip>
          <a:stretch>
            <a:fillRect/>
          </a:stretch>
        </a:blipFill>
      </p:bgPr>
    </p:bg>
    <p:spTree>
      <p:nvGrpSpPr>
        <p:cNvPr id="556" name="Shape 556"/>
        <p:cNvGrpSpPr/>
        <p:nvPr/>
      </p:nvGrpSpPr>
      <p:grpSpPr>
        <a:xfrm>
          <a:off x="0" y="0"/>
          <a:ext cx="0" cy="0"/>
          <a:chOff x="0" y="0"/>
          <a:chExt cx="0" cy="0"/>
        </a:xfrm>
      </p:grpSpPr>
      <p:sp>
        <p:nvSpPr>
          <p:cNvPr id="557" name="Google Shape;557;p8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sz="1300">
                <a:solidFill>
                  <a:schemeClr val="tx1"/>
                </a:solidFill>
              </a:defRPr>
            </a:lvl1pPr>
            <a:lvl2pPr lvl="1" rtl="0">
              <a:buNone/>
              <a:defRPr sz="1300">
                <a:solidFill>
                  <a:schemeClr val="tx1"/>
                </a:solidFill>
              </a:defRPr>
            </a:lvl2pPr>
            <a:lvl3pPr lvl="2" rtl="0">
              <a:buNone/>
              <a:defRPr sz="1300">
                <a:solidFill>
                  <a:schemeClr val="tx1"/>
                </a:solidFill>
              </a:defRPr>
            </a:lvl3pPr>
            <a:lvl4pPr lvl="3" rtl="0">
              <a:buNone/>
              <a:defRPr sz="1300">
                <a:solidFill>
                  <a:schemeClr val="tx1"/>
                </a:solidFill>
              </a:defRPr>
            </a:lvl4pPr>
            <a:lvl5pPr lvl="4" rtl="0">
              <a:buNone/>
              <a:defRPr sz="1300">
                <a:solidFill>
                  <a:schemeClr val="tx1"/>
                </a:solidFill>
              </a:defRPr>
            </a:lvl5pPr>
            <a:lvl6pPr lvl="5" rtl="0">
              <a:buNone/>
              <a:defRPr sz="1300">
                <a:solidFill>
                  <a:schemeClr val="tx1"/>
                </a:solidFill>
              </a:defRPr>
            </a:lvl6pPr>
            <a:lvl7pPr lvl="6" rtl="0">
              <a:buNone/>
              <a:defRPr sz="1300">
                <a:solidFill>
                  <a:schemeClr val="tx1"/>
                </a:solidFill>
              </a:defRPr>
            </a:lvl7pPr>
            <a:lvl8pPr lvl="7" rtl="0">
              <a:buNone/>
              <a:defRPr sz="1300">
                <a:solidFill>
                  <a:schemeClr val="tx1"/>
                </a:solidFill>
              </a:defRPr>
            </a:lvl8pPr>
            <a:lvl9pPr lvl="8" rtl="0">
              <a:buNone/>
              <a:defRPr sz="1300">
                <a:solidFill>
                  <a:schemeClr val="tx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1">
  <p:cSld name="CUSTOM_4_2">
    <p:spTree>
      <p:nvGrpSpPr>
        <p:cNvPr id="558" name="Shape 558"/>
        <p:cNvGrpSpPr/>
        <p:nvPr/>
      </p:nvGrpSpPr>
      <p:grpSpPr>
        <a:xfrm>
          <a:off x="0" y="0"/>
          <a:ext cx="0" cy="0"/>
          <a:chOff x="0" y="0"/>
          <a:chExt cx="0" cy="0"/>
        </a:xfrm>
      </p:grpSpPr>
      <p:sp>
        <p:nvSpPr>
          <p:cNvPr id="559" name="Google Shape;559;p8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560" name="Google Shape;560;p8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61" name="Google Shape;561;p8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562" name="Google Shape;562;p8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63" name="Google Shape;563;p8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64" name="Google Shape;564;p8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title">
  <p:cSld name="TITLE">
    <p:spTree>
      <p:nvGrpSpPr>
        <p:cNvPr id="569" name="Shape 569"/>
        <p:cNvGrpSpPr/>
        <p:nvPr/>
      </p:nvGrpSpPr>
      <p:grpSpPr>
        <a:xfrm>
          <a:off x="0" y="0"/>
          <a:ext cx="0" cy="0"/>
          <a:chOff x="0" y="0"/>
          <a:chExt cx="0" cy="0"/>
        </a:xfrm>
      </p:grpSpPr>
      <p:sp>
        <p:nvSpPr>
          <p:cNvPr id="570" name="Google Shape;570;p88"/>
          <p:cNvSpPr txBox="1"/>
          <p:nvPr>
            <p:ph idx="1" type="subTitle"/>
          </p:nvPr>
        </p:nvSpPr>
        <p:spPr>
          <a:xfrm>
            <a:off x="8266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571" name="Google Shape;571;p88"/>
          <p:cNvSpPr txBox="1"/>
          <p:nvPr>
            <p:ph idx="2" type="subTitle"/>
          </p:nvPr>
        </p:nvSpPr>
        <p:spPr>
          <a:xfrm>
            <a:off x="8266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p:txBody>
      </p:sp>
      <p:sp>
        <p:nvSpPr>
          <p:cNvPr id="572" name="Google Shape;572;p88"/>
          <p:cNvSpPr txBox="1"/>
          <p:nvPr>
            <p:ph idx="3" type="subTitle"/>
          </p:nvPr>
        </p:nvSpPr>
        <p:spPr>
          <a:xfrm>
            <a:off x="46309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573" name="Google Shape;573;p88"/>
          <p:cNvSpPr txBox="1"/>
          <p:nvPr>
            <p:ph idx="4" type="subTitle"/>
          </p:nvPr>
        </p:nvSpPr>
        <p:spPr>
          <a:xfrm>
            <a:off x="46309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p:txBody>
      </p:sp>
      <p:sp>
        <p:nvSpPr>
          <p:cNvPr id="574" name="Google Shape;574;p88"/>
          <p:cNvSpPr txBox="1"/>
          <p:nvPr>
            <p:ph idx="5" type="subTitle"/>
          </p:nvPr>
        </p:nvSpPr>
        <p:spPr>
          <a:xfrm>
            <a:off x="8266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575" name="Google Shape;575;p88"/>
          <p:cNvSpPr txBox="1"/>
          <p:nvPr>
            <p:ph idx="6" type="subTitle"/>
          </p:nvPr>
        </p:nvSpPr>
        <p:spPr>
          <a:xfrm>
            <a:off x="8266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p:txBody>
      </p:sp>
      <p:sp>
        <p:nvSpPr>
          <p:cNvPr id="576" name="Google Shape;576;p88"/>
          <p:cNvSpPr txBox="1"/>
          <p:nvPr>
            <p:ph idx="7" type="subTitle"/>
          </p:nvPr>
        </p:nvSpPr>
        <p:spPr>
          <a:xfrm>
            <a:off x="46309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7" name="Google Shape;577;p88"/>
          <p:cNvSpPr txBox="1"/>
          <p:nvPr>
            <p:ph idx="8" type="subTitle"/>
          </p:nvPr>
        </p:nvSpPr>
        <p:spPr>
          <a:xfrm>
            <a:off x="46309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p:txBody>
      </p:sp>
      <p:sp>
        <p:nvSpPr>
          <p:cNvPr id="578" name="Google Shape;578;p88"/>
          <p:cNvSpPr txBox="1"/>
          <p:nvPr>
            <p:ph idx="9" type="subTitle"/>
          </p:nvPr>
        </p:nvSpPr>
        <p:spPr>
          <a:xfrm>
            <a:off x="8266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579" name="Google Shape;579;p88"/>
          <p:cNvSpPr txBox="1"/>
          <p:nvPr>
            <p:ph idx="13" type="subTitle"/>
          </p:nvPr>
        </p:nvSpPr>
        <p:spPr>
          <a:xfrm>
            <a:off x="8266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p:txBody>
      </p:sp>
      <p:sp>
        <p:nvSpPr>
          <p:cNvPr id="580" name="Google Shape;580;p88"/>
          <p:cNvSpPr txBox="1"/>
          <p:nvPr>
            <p:ph idx="14" type="subTitle"/>
          </p:nvPr>
        </p:nvSpPr>
        <p:spPr>
          <a:xfrm>
            <a:off x="46309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581" name="Google Shape;581;p88"/>
          <p:cNvSpPr txBox="1"/>
          <p:nvPr>
            <p:ph idx="15" type="subTitle"/>
          </p:nvPr>
        </p:nvSpPr>
        <p:spPr>
          <a:xfrm>
            <a:off x="46309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p:txBody>
      </p:sp>
      <p:sp>
        <p:nvSpPr>
          <p:cNvPr id="582" name="Google Shape;582;p88"/>
          <p:cNvSpPr txBox="1"/>
          <p:nvPr>
            <p:ph idx="16" type="subTitle"/>
          </p:nvPr>
        </p:nvSpPr>
        <p:spPr>
          <a:xfrm>
            <a:off x="8266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3" name="Google Shape;583;p88"/>
          <p:cNvSpPr txBox="1"/>
          <p:nvPr>
            <p:ph idx="17" type="subTitle"/>
          </p:nvPr>
        </p:nvSpPr>
        <p:spPr>
          <a:xfrm>
            <a:off x="8266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p:txBody>
      </p:sp>
      <p:sp>
        <p:nvSpPr>
          <p:cNvPr id="584" name="Google Shape;584;p88"/>
          <p:cNvSpPr txBox="1"/>
          <p:nvPr>
            <p:ph idx="18" type="subTitle"/>
          </p:nvPr>
        </p:nvSpPr>
        <p:spPr>
          <a:xfrm>
            <a:off x="46309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585" name="Google Shape;585;p88"/>
          <p:cNvSpPr txBox="1"/>
          <p:nvPr>
            <p:ph idx="19" type="subTitle"/>
          </p:nvPr>
        </p:nvSpPr>
        <p:spPr>
          <a:xfrm>
            <a:off x="46309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p:txBody>
      </p:sp>
      <p:sp>
        <p:nvSpPr>
          <p:cNvPr id="586" name="Google Shape;586;p8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2pPr>
            <a:lvl3pPr lvl="2"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3pPr>
            <a:lvl4pPr lvl="3"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4pPr>
            <a:lvl5pPr lvl="4"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5pPr>
            <a:lvl6pPr lvl="5"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6pPr>
            <a:lvl7pPr lvl="6"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7pPr>
            <a:lvl8pPr lvl="7"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8pPr>
            <a:lvl9pPr lvl="8" rtl="0">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9pPr>
          </a:lstStyle>
          <a:p/>
        </p:txBody>
      </p:sp>
      <p:sp>
        <p:nvSpPr>
          <p:cNvPr id="587" name="Google Shape;587;p88"/>
          <p:cNvSpPr txBox="1"/>
          <p:nvPr>
            <p:ph idx="20"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88" name="Google Shape;588;p88"/>
          <p:cNvSpPr txBox="1"/>
          <p:nvPr>
            <p:ph idx="12" type="sldNum"/>
          </p:nvPr>
        </p:nvSpPr>
        <p:spPr>
          <a:xfrm>
            <a:off x="2911000" y="4733950"/>
            <a:ext cx="3333600" cy="393600"/>
          </a:xfrm>
          <a:prstGeom prst="rect">
            <a:avLst/>
          </a:prstGeom>
          <a:noFill/>
          <a:ln>
            <a:noFill/>
          </a:ln>
        </p:spPr>
        <p:txBody>
          <a:bodyPr anchorCtr="0" anchor="ctr" bIns="91425" lIns="91425" spcFirstLastPara="1" rIns="91425" wrap="square" tIns="91425">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CUSTOM">
    <p:spTree>
      <p:nvGrpSpPr>
        <p:cNvPr id="589" name="Shape 589"/>
        <p:cNvGrpSpPr/>
        <p:nvPr/>
      </p:nvGrpSpPr>
      <p:grpSpPr>
        <a:xfrm>
          <a:off x="0" y="0"/>
          <a:ext cx="0" cy="0"/>
          <a:chOff x="0" y="0"/>
          <a:chExt cx="0" cy="0"/>
        </a:xfrm>
      </p:grpSpPr>
      <p:sp>
        <p:nvSpPr>
          <p:cNvPr id="590" name="Google Shape;590;p89"/>
          <p:cNvSpPr txBox="1"/>
          <p:nvPr>
            <p:ph type="title"/>
          </p:nvPr>
        </p:nvSpPr>
        <p:spPr>
          <a:xfrm>
            <a:off x="826650" y="1704884"/>
            <a:ext cx="7490700" cy="1063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89"/>
          <p:cNvSpPr txBox="1"/>
          <p:nvPr>
            <p:ph idx="12" type="sldNum"/>
          </p:nvPr>
        </p:nvSpPr>
        <p:spPr>
          <a:xfrm>
            <a:off x="2911000" y="4733950"/>
            <a:ext cx="3333600" cy="393600"/>
          </a:xfrm>
          <a:prstGeom prst="rect">
            <a:avLst/>
          </a:prstGeom>
          <a:noFill/>
          <a:ln>
            <a:noFill/>
          </a:ln>
        </p:spPr>
        <p:txBody>
          <a:bodyPr anchorCtr="0" anchor="ctr" bIns="91425" lIns="91425" spcFirstLastPara="1" rIns="91425" wrap="square" tIns="91425">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CUSTOM_1">
    <p:spTree>
      <p:nvGrpSpPr>
        <p:cNvPr id="592" name="Shape 592"/>
        <p:cNvGrpSpPr/>
        <p:nvPr/>
      </p:nvGrpSpPr>
      <p:grpSpPr>
        <a:xfrm>
          <a:off x="0" y="0"/>
          <a:ext cx="0" cy="0"/>
          <a:chOff x="0" y="0"/>
          <a:chExt cx="0" cy="0"/>
        </a:xfrm>
      </p:grpSpPr>
      <p:sp>
        <p:nvSpPr>
          <p:cNvPr id="593" name="Google Shape;593;p90"/>
          <p:cNvSpPr txBox="1"/>
          <p:nvPr>
            <p:ph idx="1"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0"/>
              </a:spcBef>
              <a:spcAft>
                <a:spcPts val="0"/>
              </a:spcAft>
              <a:buSzPts val="1000"/>
              <a:buFont typeface="Proxima Nova"/>
              <a:buChar char="■"/>
              <a:defRPr>
                <a:latin typeface="Proxima Nova"/>
                <a:ea typeface="Proxima Nova"/>
                <a:cs typeface="Proxima Nova"/>
                <a:sym typeface="Proxima Nova"/>
              </a:defRPr>
            </a:lvl9pPr>
          </a:lstStyle>
          <a:p/>
        </p:txBody>
      </p:sp>
      <p:sp>
        <p:nvSpPr>
          <p:cNvPr id="594" name="Google Shape;594;p9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595" name="Google Shape;595;p90"/>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596" name="Google Shape;596;p90"/>
          <p:cNvSpPr txBox="1"/>
          <p:nvPr>
            <p:ph idx="12" type="sldNum"/>
          </p:nvPr>
        </p:nvSpPr>
        <p:spPr>
          <a:xfrm>
            <a:off x="2911000" y="4733950"/>
            <a:ext cx="3333600" cy="393600"/>
          </a:xfrm>
          <a:prstGeom prst="rect">
            <a:avLst/>
          </a:prstGeom>
          <a:noFill/>
          <a:ln>
            <a:noFill/>
          </a:ln>
        </p:spPr>
        <p:txBody>
          <a:bodyPr anchorCtr="0" anchor="ctr" bIns="91425" lIns="91425" spcFirstLastPara="1" rIns="91425" wrap="square" tIns="91425">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CUSTOM_1_1">
    <p:spTree>
      <p:nvGrpSpPr>
        <p:cNvPr id="597" name="Shape 597"/>
        <p:cNvGrpSpPr/>
        <p:nvPr/>
      </p:nvGrpSpPr>
      <p:grpSpPr>
        <a:xfrm>
          <a:off x="0" y="0"/>
          <a:ext cx="0" cy="0"/>
          <a:chOff x="0" y="0"/>
          <a:chExt cx="0" cy="0"/>
        </a:xfrm>
      </p:grpSpPr>
      <p:sp>
        <p:nvSpPr>
          <p:cNvPr id="598" name="Google Shape;598;p91"/>
          <p:cNvSpPr txBox="1"/>
          <p:nvPr>
            <p:ph idx="1" type="body"/>
          </p:nvPr>
        </p:nvSpPr>
        <p:spPr>
          <a:xfrm>
            <a:off x="82670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599" name="Google Shape;599;p9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600" name="Google Shape;600;p91"/>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601" name="Google Shape;601;p91"/>
          <p:cNvSpPr txBox="1"/>
          <p:nvPr>
            <p:ph idx="12" type="sldNum"/>
          </p:nvPr>
        </p:nvSpPr>
        <p:spPr>
          <a:xfrm>
            <a:off x="2911000" y="4733950"/>
            <a:ext cx="3333600" cy="393600"/>
          </a:xfrm>
          <a:prstGeom prst="rect">
            <a:avLst/>
          </a:prstGeom>
          <a:noFill/>
          <a:ln>
            <a:noFill/>
          </a:ln>
        </p:spPr>
        <p:txBody>
          <a:bodyPr anchorCtr="0" anchor="ctr" bIns="91425" lIns="91425" spcFirstLastPara="1" rIns="91425" wrap="square" tIns="91425">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CUSTOM_1_1_1">
    <p:spTree>
      <p:nvGrpSpPr>
        <p:cNvPr id="602" name="Shape 602"/>
        <p:cNvGrpSpPr/>
        <p:nvPr/>
      </p:nvGrpSpPr>
      <p:grpSpPr>
        <a:xfrm>
          <a:off x="0" y="0"/>
          <a:ext cx="0" cy="0"/>
          <a:chOff x="0" y="0"/>
          <a:chExt cx="0" cy="0"/>
        </a:xfrm>
      </p:grpSpPr>
      <p:sp>
        <p:nvSpPr>
          <p:cNvPr id="603" name="Google Shape;603;p92"/>
          <p:cNvSpPr txBox="1"/>
          <p:nvPr>
            <p:ph idx="1" type="body"/>
          </p:nvPr>
        </p:nvSpPr>
        <p:spPr>
          <a:xfrm>
            <a:off x="473235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04" name="Google Shape;604;p9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605" name="Google Shape;605;p92"/>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606" name="Google Shape;606;p92"/>
          <p:cNvSpPr txBox="1"/>
          <p:nvPr>
            <p:ph idx="12" type="sldNum"/>
          </p:nvPr>
        </p:nvSpPr>
        <p:spPr>
          <a:xfrm>
            <a:off x="2911000" y="4733950"/>
            <a:ext cx="3333600" cy="393600"/>
          </a:xfrm>
          <a:prstGeom prst="rect">
            <a:avLst/>
          </a:prstGeom>
          <a:noFill/>
          <a:ln>
            <a:noFill/>
          </a:ln>
        </p:spPr>
        <p:txBody>
          <a:bodyPr anchorCtr="0" anchor="ctr" bIns="91425" lIns="91425" spcFirstLastPara="1" rIns="91425" wrap="square" tIns="91425">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10"/>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95" name="Google Shape;95;p1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6" name="Google Shape;96;p1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97" name="Google Shape;97;p1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8" name="Google Shape;98;p1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99" name="Google Shape;99;p10"/>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100" name="Google Shape;100;p10"/>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01" name="Google Shape;101;p10"/>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CUSTOM_2">
    <p:spTree>
      <p:nvGrpSpPr>
        <p:cNvPr id="607" name="Shape 607"/>
        <p:cNvGrpSpPr/>
        <p:nvPr/>
      </p:nvGrpSpPr>
      <p:grpSpPr>
        <a:xfrm>
          <a:off x="0" y="0"/>
          <a:ext cx="0" cy="0"/>
          <a:chOff x="0" y="0"/>
          <a:chExt cx="0" cy="0"/>
        </a:xfrm>
      </p:grpSpPr>
      <p:sp>
        <p:nvSpPr>
          <p:cNvPr id="608" name="Google Shape;608;p93"/>
          <p:cNvSpPr txBox="1"/>
          <p:nvPr>
            <p:ph idx="1" type="subTitle"/>
          </p:nvPr>
        </p:nvSpPr>
        <p:spPr>
          <a:xfrm>
            <a:off x="4968350" y="1590291"/>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09" name="Google Shape;609;p93"/>
          <p:cNvSpPr txBox="1"/>
          <p:nvPr>
            <p:ph idx="2" type="body"/>
          </p:nvPr>
        </p:nvSpPr>
        <p:spPr>
          <a:xfrm>
            <a:off x="4968350" y="2093816"/>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610" name="Google Shape;610;p93"/>
          <p:cNvSpPr txBox="1"/>
          <p:nvPr>
            <p:ph idx="3" type="subTitle"/>
          </p:nvPr>
        </p:nvSpPr>
        <p:spPr>
          <a:xfrm>
            <a:off x="934225" y="159030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11" name="Google Shape;611;p93"/>
          <p:cNvSpPr txBox="1"/>
          <p:nvPr>
            <p:ph idx="4" type="body"/>
          </p:nvPr>
        </p:nvSpPr>
        <p:spPr>
          <a:xfrm>
            <a:off x="934100" y="21601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612" name="Google Shape;612;p9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613" name="Google Shape;613;p93"/>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614" name="Google Shape;614;p93"/>
          <p:cNvSpPr txBox="1"/>
          <p:nvPr>
            <p:ph idx="12" type="sldNum"/>
          </p:nvPr>
        </p:nvSpPr>
        <p:spPr>
          <a:xfrm>
            <a:off x="2911000" y="4733950"/>
            <a:ext cx="3333600" cy="393600"/>
          </a:xfrm>
          <a:prstGeom prst="rect">
            <a:avLst/>
          </a:prstGeom>
          <a:noFill/>
          <a:ln>
            <a:noFill/>
          </a:ln>
        </p:spPr>
        <p:txBody>
          <a:bodyPr anchorCtr="0" anchor="ctr" bIns="91425" lIns="91425" spcFirstLastPara="1" rIns="91425" wrap="square" tIns="91425">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p:cSld name="CUSTOM_2_1">
    <p:spTree>
      <p:nvGrpSpPr>
        <p:cNvPr id="615" name="Shape 615"/>
        <p:cNvGrpSpPr/>
        <p:nvPr/>
      </p:nvGrpSpPr>
      <p:grpSpPr>
        <a:xfrm>
          <a:off x="0" y="0"/>
          <a:ext cx="0" cy="0"/>
          <a:chOff x="0" y="0"/>
          <a:chExt cx="0" cy="0"/>
        </a:xfrm>
      </p:grpSpPr>
      <p:sp>
        <p:nvSpPr>
          <p:cNvPr id="616" name="Google Shape;616;p9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617" name="Google Shape;617;p94"/>
          <p:cNvSpPr txBox="1"/>
          <p:nvPr>
            <p:ph idx="1"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618" name="Google Shape;618;p94"/>
          <p:cNvSpPr txBox="1"/>
          <p:nvPr>
            <p:ph idx="12" type="sldNum"/>
          </p:nvPr>
        </p:nvSpPr>
        <p:spPr>
          <a:xfrm>
            <a:off x="2911000" y="4733950"/>
            <a:ext cx="3333600" cy="393600"/>
          </a:xfrm>
          <a:prstGeom prst="rect">
            <a:avLst/>
          </a:prstGeom>
          <a:noFill/>
          <a:ln>
            <a:noFill/>
          </a:ln>
        </p:spPr>
        <p:txBody>
          <a:bodyPr anchorCtr="0" anchor="ctr" bIns="91425" lIns="91425" spcFirstLastPara="1" rIns="91425" wrap="square" tIns="91425">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CUSTOM_2_1_1">
    <p:spTree>
      <p:nvGrpSpPr>
        <p:cNvPr id="619" name="Shape 619"/>
        <p:cNvGrpSpPr/>
        <p:nvPr/>
      </p:nvGrpSpPr>
      <p:grpSpPr>
        <a:xfrm>
          <a:off x="0" y="0"/>
          <a:ext cx="0" cy="0"/>
          <a:chOff x="0" y="0"/>
          <a:chExt cx="0" cy="0"/>
        </a:xfrm>
      </p:grpSpPr>
      <p:sp>
        <p:nvSpPr>
          <p:cNvPr id="620" name="Google Shape;620;p95"/>
          <p:cNvSpPr txBox="1"/>
          <p:nvPr>
            <p:ph idx="1" type="subTitle"/>
          </p:nvPr>
        </p:nvSpPr>
        <p:spPr>
          <a:xfrm>
            <a:off x="826650" y="1533307"/>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21" name="Google Shape;621;p95"/>
          <p:cNvSpPr txBox="1"/>
          <p:nvPr>
            <p:ph idx="2" type="subTitle"/>
          </p:nvPr>
        </p:nvSpPr>
        <p:spPr>
          <a:xfrm>
            <a:off x="3467638" y="1533307"/>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22" name="Google Shape;622;p95"/>
          <p:cNvSpPr txBox="1"/>
          <p:nvPr>
            <p:ph idx="3" type="body"/>
          </p:nvPr>
        </p:nvSpPr>
        <p:spPr>
          <a:xfrm>
            <a:off x="3467638"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623" name="Google Shape;623;p95"/>
          <p:cNvSpPr txBox="1"/>
          <p:nvPr>
            <p:ph idx="4" type="subTitle"/>
          </p:nvPr>
        </p:nvSpPr>
        <p:spPr>
          <a:xfrm>
            <a:off x="6108738" y="1533307"/>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24" name="Google Shape;624;p95"/>
          <p:cNvSpPr txBox="1"/>
          <p:nvPr>
            <p:ph idx="5" type="body"/>
          </p:nvPr>
        </p:nvSpPr>
        <p:spPr>
          <a:xfrm>
            <a:off x="6108738"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625" name="Google Shape;625;p9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626" name="Google Shape;626;p95"/>
          <p:cNvSpPr txBox="1"/>
          <p:nvPr>
            <p:ph idx="6"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627" name="Google Shape;627;p95"/>
          <p:cNvSpPr txBox="1"/>
          <p:nvPr>
            <p:ph idx="12" type="sldNum"/>
          </p:nvPr>
        </p:nvSpPr>
        <p:spPr>
          <a:xfrm>
            <a:off x="2911000" y="4733950"/>
            <a:ext cx="3333600" cy="393600"/>
          </a:xfrm>
          <a:prstGeom prst="rect">
            <a:avLst/>
          </a:prstGeom>
          <a:noFill/>
          <a:ln>
            <a:noFill/>
          </a:ln>
        </p:spPr>
        <p:txBody>
          <a:bodyPr anchorCtr="0" anchor="ctr" bIns="91425" lIns="91425" spcFirstLastPara="1" rIns="91425" wrap="square" tIns="91425">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p:cSld name="CUSTOM_2_1_1_1">
    <p:spTree>
      <p:nvGrpSpPr>
        <p:cNvPr id="628" name="Shape 628"/>
        <p:cNvGrpSpPr/>
        <p:nvPr/>
      </p:nvGrpSpPr>
      <p:grpSpPr>
        <a:xfrm>
          <a:off x="0" y="0"/>
          <a:ext cx="0" cy="0"/>
          <a:chOff x="0" y="0"/>
          <a:chExt cx="0" cy="0"/>
        </a:xfrm>
      </p:grpSpPr>
      <p:sp>
        <p:nvSpPr>
          <p:cNvPr id="629" name="Google Shape;629;p96"/>
          <p:cNvSpPr txBox="1"/>
          <p:nvPr>
            <p:ph idx="1" type="subTitle"/>
          </p:nvPr>
        </p:nvSpPr>
        <p:spPr>
          <a:xfrm>
            <a:off x="34676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30" name="Google Shape;630;p96"/>
          <p:cNvSpPr txBox="1"/>
          <p:nvPr>
            <p:ph idx="2" type="body"/>
          </p:nvPr>
        </p:nvSpPr>
        <p:spPr>
          <a:xfrm>
            <a:off x="34676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631" name="Google Shape;631;p96"/>
          <p:cNvSpPr txBox="1"/>
          <p:nvPr>
            <p:ph idx="3" type="subTitle"/>
          </p:nvPr>
        </p:nvSpPr>
        <p:spPr>
          <a:xfrm>
            <a:off x="61087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32" name="Google Shape;632;p96"/>
          <p:cNvSpPr txBox="1"/>
          <p:nvPr>
            <p:ph idx="4" type="body"/>
          </p:nvPr>
        </p:nvSpPr>
        <p:spPr>
          <a:xfrm>
            <a:off x="61087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633" name="Google Shape;633;p9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634" name="Google Shape;634;p96"/>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635" name="Google Shape;635;p96"/>
          <p:cNvSpPr txBox="1"/>
          <p:nvPr>
            <p:ph idx="6" type="subTitle"/>
          </p:nvPr>
        </p:nvSpPr>
        <p:spPr>
          <a:xfrm>
            <a:off x="9165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36" name="Google Shape;636;p96"/>
          <p:cNvSpPr txBox="1"/>
          <p:nvPr>
            <p:ph idx="7" type="body"/>
          </p:nvPr>
        </p:nvSpPr>
        <p:spPr>
          <a:xfrm>
            <a:off x="9165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637" name="Google Shape;637;p96"/>
          <p:cNvSpPr txBox="1"/>
          <p:nvPr>
            <p:ph idx="12" type="sldNum"/>
          </p:nvPr>
        </p:nvSpPr>
        <p:spPr>
          <a:xfrm>
            <a:off x="2911000" y="4733950"/>
            <a:ext cx="3333600" cy="393600"/>
          </a:xfrm>
          <a:prstGeom prst="rect">
            <a:avLst/>
          </a:prstGeom>
          <a:noFill/>
          <a:ln>
            <a:noFill/>
          </a:ln>
        </p:spPr>
        <p:txBody>
          <a:bodyPr anchorCtr="0" anchor="ctr" bIns="91425" lIns="91425" spcFirstLastPara="1" rIns="91425" wrap="square" tIns="91425">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p:cSld name="CUSTOM_3_1">
    <p:spTree>
      <p:nvGrpSpPr>
        <p:cNvPr id="638" name="Shape 638"/>
        <p:cNvGrpSpPr/>
        <p:nvPr/>
      </p:nvGrpSpPr>
      <p:grpSpPr>
        <a:xfrm>
          <a:off x="0" y="0"/>
          <a:ext cx="0" cy="0"/>
          <a:chOff x="0" y="0"/>
          <a:chExt cx="0" cy="0"/>
        </a:xfrm>
      </p:grpSpPr>
      <p:sp>
        <p:nvSpPr>
          <p:cNvPr id="639" name="Google Shape;639;p97"/>
          <p:cNvSpPr txBox="1"/>
          <p:nvPr>
            <p:ph idx="1" type="body"/>
          </p:nvPr>
        </p:nvSpPr>
        <p:spPr>
          <a:xfrm>
            <a:off x="826650" y="1496698"/>
            <a:ext cx="7490700" cy="3936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640" name="Google Shape;640;p9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641" name="Google Shape;641;p97"/>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642" name="Google Shape;642;p97"/>
          <p:cNvSpPr txBox="1"/>
          <p:nvPr>
            <p:ph idx="12" type="sldNum"/>
          </p:nvPr>
        </p:nvSpPr>
        <p:spPr>
          <a:xfrm>
            <a:off x="2911000" y="4733950"/>
            <a:ext cx="3333600" cy="393600"/>
          </a:xfrm>
          <a:prstGeom prst="rect">
            <a:avLst/>
          </a:prstGeom>
          <a:noFill/>
          <a:ln>
            <a:noFill/>
          </a:ln>
        </p:spPr>
        <p:txBody>
          <a:bodyPr anchorCtr="0" anchor="ctr" bIns="91425" lIns="91425" spcFirstLastPara="1" rIns="91425" wrap="square" tIns="91425">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CUSTOM_3_1_1_1">
    <p:spTree>
      <p:nvGrpSpPr>
        <p:cNvPr id="643" name="Shape 643"/>
        <p:cNvGrpSpPr/>
        <p:nvPr/>
      </p:nvGrpSpPr>
      <p:grpSpPr>
        <a:xfrm>
          <a:off x="0" y="0"/>
          <a:ext cx="0" cy="0"/>
          <a:chOff x="0" y="0"/>
          <a:chExt cx="0" cy="0"/>
        </a:xfrm>
      </p:grpSpPr>
      <p:sp>
        <p:nvSpPr>
          <p:cNvPr id="644" name="Google Shape;644;p98"/>
          <p:cNvSpPr txBox="1"/>
          <p:nvPr>
            <p:ph idx="1" type="body"/>
          </p:nvPr>
        </p:nvSpPr>
        <p:spPr>
          <a:xfrm>
            <a:off x="826650" y="1494338"/>
            <a:ext cx="7490700" cy="7158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645" name="Google Shape;645;p9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646" name="Google Shape;646;p98"/>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647" name="Google Shape;647;p98"/>
          <p:cNvSpPr txBox="1"/>
          <p:nvPr>
            <p:ph idx="12" type="sldNum"/>
          </p:nvPr>
        </p:nvSpPr>
        <p:spPr>
          <a:xfrm>
            <a:off x="2911000" y="4733950"/>
            <a:ext cx="3333600" cy="393600"/>
          </a:xfrm>
          <a:prstGeom prst="rect">
            <a:avLst/>
          </a:prstGeom>
          <a:noFill/>
          <a:ln>
            <a:noFill/>
          </a:ln>
        </p:spPr>
        <p:txBody>
          <a:bodyPr anchorCtr="0" anchor="ctr" bIns="91425" lIns="91425" spcFirstLastPara="1" rIns="91425" wrap="square" tIns="91425">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logos right">
  <p:cSld name="CUSTOM_3_1_1_1_1">
    <p:spTree>
      <p:nvGrpSpPr>
        <p:cNvPr id="648" name="Shape 648"/>
        <p:cNvGrpSpPr/>
        <p:nvPr/>
      </p:nvGrpSpPr>
      <p:grpSpPr>
        <a:xfrm>
          <a:off x="0" y="0"/>
          <a:ext cx="0" cy="0"/>
          <a:chOff x="0" y="0"/>
          <a:chExt cx="0" cy="0"/>
        </a:xfrm>
      </p:grpSpPr>
      <p:sp>
        <p:nvSpPr>
          <p:cNvPr id="649" name="Google Shape;649;p99"/>
          <p:cNvSpPr txBox="1"/>
          <p:nvPr>
            <p:ph idx="1" type="body"/>
          </p:nvPr>
        </p:nvSpPr>
        <p:spPr>
          <a:xfrm>
            <a:off x="826700" y="1625925"/>
            <a:ext cx="3585000" cy="25305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50" name="Google Shape;650;p9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651" name="Google Shape;651;p99"/>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652" name="Google Shape;652;p99"/>
          <p:cNvSpPr txBox="1"/>
          <p:nvPr>
            <p:ph idx="12" type="sldNum"/>
          </p:nvPr>
        </p:nvSpPr>
        <p:spPr>
          <a:xfrm>
            <a:off x="2911000" y="4733950"/>
            <a:ext cx="3333600" cy="393600"/>
          </a:xfrm>
          <a:prstGeom prst="rect">
            <a:avLst/>
          </a:prstGeom>
          <a:noFill/>
          <a:ln>
            <a:noFill/>
          </a:ln>
        </p:spPr>
        <p:txBody>
          <a:bodyPr anchorCtr="0" anchor="ctr" bIns="91425" lIns="91425" spcFirstLastPara="1" rIns="91425" wrap="square" tIns="91425">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left, text right">
  <p:cSld name="CUSTOM_3_1_1_1_1_1">
    <p:spTree>
      <p:nvGrpSpPr>
        <p:cNvPr id="653" name="Shape 653"/>
        <p:cNvGrpSpPr/>
        <p:nvPr/>
      </p:nvGrpSpPr>
      <p:grpSpPr>
        <a:xfrm>
          <a:off x="0" y="0"/>
          <a:ext cx="0" cy="0"/>
          <a:chOff x="0" y="0"/>
          <a:chExt cx="0" cy="0"/>
        </a:xfrm>
      </p:grpSpPr>
      <p:sp>
        <p:nvSpPr>
          <p:cNvPr id="654" name="Google Shape;654;p100"/>
          <p:cNvSpPr txBox="1"/>
          <p:nvPr>
            <p:ph idx="1" type="body"/>
          </p:nvPr>
        </p:nvSpPr>
        <p:spPr>
          <a:xfrm>
            <a:off x="4732350" y="1625925"/>
            <a:ext cx="3585000" cy="2536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55" name="Google Shape;655;p10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Font typeface="Proxima Nova"/>
              <a:buNone/>
              <a:defRPr b="1">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656" name="Google Shape;656;p100"/>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657" name="Google Shape;657;p100"/>
          <p:cNvSpPr txBox="1"/>
          <p:nvPr>
            <p:ph idx="12" type="sldNum"/>
          </p:nvPr>
        </p:nvSpPr>
        <p:spPr>
          <a:xfrm>
            <a:off x="2911000" y="4733950"/>
            <a:ext cx="3333600" cy="393600"/>
          </a:xfrm>
          <a:prstGeom prst="rect">
            <a:avLst/>
          </a:prstGeom>
          <a:noFill/>
          <a:ln>
            <a:noFill/>
          </a:ln>
        </p:spPr>
        <p:txBody>
          <a:bodyPr anchorCtr="0" anchor="ctr" bIns="91425" lIns="91425" spcFirstLastPara="1" rIns="91425" wrap="square" tIns="91425">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file left, text right">
  <p:cSld name="CUSTOM_3_1_1_1_1_1_1">
    <p:spTree>
      <p:nvGrpSpPr>
        <p:cNvPr id="658" name="Shape 658"/>
        <p:cNvGrpSpPr/>
        <p:nvPr/>
      </p:nvGrpSpPr>
      <p:grpSpPr>
        <a:xfrm>
          <a:off x="0" y="0"/>
          <a:ext cx="0" cy="0"/>
          <a:chOff x="0" y="0"/>
          <a:chExt cx="0" cy="0"/>
        </a:xfrm>
      </p:grpSpPr>
      <p:sp>
        <p:nvSpPr>
          <p:cNvPr id="659" name="Google Shape;659;p101"/>
          <p:cNvSpPr txBox="1"/>
          <p:nvPr>
            <p:ph idx="1" type="body"/>
          </p:nvPr>
        </p:nvSpPr>
        <p:spPr>
          <a:xfrm>
            <a:off x="4934725" y="2048925"/>
            <a:ext cx="3382500" cy="19554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60" name="Google Shape;660;p101"/>
          <p:cNvSpPr txBox="1"/>
          <p:nvPr>
            <p:ph idx="2" type="subTitle"/>
          </p:nvPr>
        </p:nvSpPr>
        <p:spPr>
          <a:xfrm>
            <a:off x="4943325" y="1834500"/>
            <a:ext cx="3382500" cy="328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661" name="Google Shape;661;p10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662" name="Google Shape;662;p101"/>
          <p:cNvSpPr txBox="1"/>
          <p:nvPr>
            <p:ph idx="3"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663" name="Google Shape;663;p101"/>
          <p:cNvSpPr txBox="1"/>
          <p:nvPr>
            <p:ph idx="12" type="sldNum"/>
          </p:nvPr>
        </p:nvSpPr>
        <p:spPr>
          <a:xfrm>
            <a:off x="2911000" y="4733950"/>
            <a:ext cx="3333600" cy="393600"/>
          </a:xfrm>
          <a:prstGeom prst="rect">
            <a:avLst/>
          </a:prstGeom>
          <a:noFill/>
          <a:ln>
            <a:noFill/>
          </a:ln>
        </p:spPr>
        <p:txBody>
          <a:bodyPr anchorCtr="0" anchor="ctr" bIns="91425" lIns="91425" spcFirstLastPara="1" rIns="91425" wrap="square" tIns="91425">
            <a:noAutofit/>
          </a:bodyPr>
          <a:lstStyle>
            <a:lvl1pPr lvl="0" rtl="0" algn="ctr">
              <a:buNone/>
              <a:defRPr sz="600">
                <a:latin typeface="Overpass"/>
                <a:ea typeface="Overpass"/>
                <a:cs typeface="Overpass"/>
                <a:sym typeface="Overpass"/>
              </a:defRPr>
            </a:lvl1pPr>
            <a:lvl2pPr lvl="1" rtl="0" algn="ctr">
              <a:buNone/>
              <a:defRPr sz="600">
                <a:latin typeface="Overpass"/>
                <a:ea typeface="Overpass"/>
                <a:cs typeface="Overpass"/>
                <a:sym typeface="Overpass"/>
              </a:defRPr>
            </a:lvl2pPr>
            <a:lvl3pPr lvl="2" rtl="0" algn="ctr">
              <a:buNone/>
              <a:defRPr sz="600">
                <a:latin typeface="Overpass"/>
                <a:ea typeface="Overpass"/>
                <a:cs typeface="Overpass"/>
                <a:sym typeface="Overpass"/>
              </a:defRPr>
            </a:lvl3pPr>
            <a:lvl4pPr lvl="3" rtl="0" algn="ctr">
              <a:buNone/>
              <a:defRPr sz="600">
                <a:latin typeface="Overpass"/>
                <a:ea typeface="Overpass"/>
                <a:cs typeface="Overpass"/>
                <a:sym typeface="Overpass"/>
              </a:defRPr>
            </a:lvl4pPr>
            <a:lvl5pPr lvl="4" rtl="0" algn="ctr">
              <a:buNone/>
              <a:defRPr sz="600">
                <a:latin typeface="Overpass"/>
                <a:ea typeface="Overpass"/>
                <a:cs typeface="Overpass"/>
                <a:sym typeface="Overpass"/>
              </a:defRPr>
            </a:lvl5pPr>
            <a:lvl6pPr lvl="5" rtl="0" algn="ctr">
              <a:buNone/>
              <a:defRPr sz="600">
                <a:latin typeface="Overpass"/>
                <a:ea typeface="Overpass"/>
                <a:cs typeface="Overpass"/>
                <a:sym typeface="Overpass"/>
              </a:defRPr>
            </a:lvl6pPr>
            <a:lvl7pPr lvl="6" rtl="0" algn="ctr">
              <a:buNone/>
              <a:defRPr sz="600">
                <a:latin typeface="Overpass"/>
                <a:ea typeface="Overpass"/>
                <a:cs typeface="Overpass"/>
                <a:sym typeface="Overpass"/>
              </a:defRPr>
            </a:lvl7pPr>
            <a:lvl8pPr lvl="7" rtl="0" algn="ctr">
              <a:buNone/>
              <a:defRPr sz="600">
                <a:latin typeface="Overpass"/>
                <a:ea typeface="Overpass"/>
                <a:cs typeface="Overpass"/>
                <a:sym typeface="Overpass"/>
              </a:defRPr>
            </a:lvl8pPr>
            <a:lvl9pPr lvl="8" rtl="0" algn="ctr">
              <a:buNone/>
              <a:defRPr sz="600">
                <a:latin typeface="Overpass"/>
                <a:ea typeface="Overpass"/>
                <a:cs typeface="Overpass"/>
                <a:sym typeface="Overpass"/>
              </a:defRPr>
            </a:lvl9pPr>
          </a:lstStyle>
          <a:p>
            <a:pPr indent="0" lvl="0" marL="0" rtl="0" algn="ctr">
              <a:spcBef>
                <a:spcPts val="0"/>
              </a:spcBef>
              <a:spcAft>
                <a:spcPts val="0"/>
              </a:spcAft>
              <a:buNone/>
            </a:pPr>
            <a:r>
              <a:rPr lang="en"/>
              <a:t>CONFIDENTIAL - FOR INTERNAL USE ONLY</a:t>
            </a:r>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1">
    <p:bg>
      <p:bgPr>
        <a:blipFill>
          <a:blip r:embed="rId2">
            <a:alphaModFix/>
          </a:blip>
          <a:stretch>
            <a:fillRect/>
          </a:stretch>
        </a:blipFill>
      </p:bgPr>
    </p:bg>
    <p:spTree>
      <p:nvGrpSpPr>
        <p:cNvPr id="664" name="Shape 664"/>
        <p:cNvGrpSpPr/>
        <p:nvPr/>
      </p:nvGrpSpPr>
      <p:grpSpPr>
        <a:xfrm>
          <a:off x="0" y="0"/>
          <a:ext cx="0" cy="0"/>
          <a:chOff x="0" y="0"/>
          <a:chExt cx="0" cy="0"/>
        </a:xfrm>
      </p:grpSpPr>
      <p:sp>
        <p:nvSpPr>
          <p:cNvPr id="665" name="Google Shape;665;p102"/>
          <p:cNvSpPr txBox="1"/>
          <p:nvPr>
            <p:ph type="title"/>
          </p:nvPr>
        </p:nvSpPr>
        <p:spPr>
          <a:xfrm>
            <a:off x="916950" y="1387925"/>
            <a:ext cx="7310100" cy="6858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2400">
                <a:solidFill>
                  <a:schemeClr val="lt1"/>
                </a:solidFill>
                <a:latin typeface="Proxima Nova"/>
                <a:ea typeface="Proxima Nova"/>
                <a:cs typeface="Proxima Nova"/>
                <a:sym typeface="Proxima Nova"/>
              </a:defRPr>
            </a:lvl1pPr>
            <a:lvl2pPr lvl="1" rtl="0">
              <a:spcBef>
                <a:spcPts val="0"/>
              </a:spcBef>
              <a:spcAft>
                <a:spcPts val="0"/>
              </a:spcAft>
              <a:buNone/>
              <a:defRPr b="1" sz="2400">
                <a:solidFill>
                  <a:schemeClr val="lt1"/>
                </a:solidFill>
                <a:latin typeface="Proxima Nova"/>
                <a:ea typeface="Proxima Nova"/>
                <a:cs typeface="Proxima Nova"/>
                <a:sym typeface="Proxima Nova"/>
              </a:defRPr>
            </a:lvl2pPr>
            <a:lvl3pPr lvl="2" rtl="0">
              <a:spcBef>
                <a:spcPts val="0"/>
              </a:spcBef>
              <a:spcAft>
                <a:spcPts val="0"/>
              </a:spcAft>
              <a:buNone/>
              <a:defRPr b="1" sz="2400">
                <a:solidFill>
                  <a:schemeClr val="lt1"/>
                </a:solidFill>
                <a:latin typeface="Proxima Nova"/>
                <a:ea typeface="Proxima Nova"/>
                <a:cs typeface="Proxima Nova"/>
                <a:sym typeface="Proxima Nova"/>
              </a:defRPr>
            </a:lvl3pPr>
            <a:lvl4pPr lvl="3" rtl="0">
              <a:spcBef>
                <a:spcPts val="0"/>
              </a:spcBef>
              <a:spcAft>
                <a:spcPts val="0"/>
              </a:spcAft>
              <a:buNone/>
              <a:defRPr b="1" sz="2400">
                <a:solidFill>
                  <a:schemeClr val="lt1"/>
                </a:solidFill>
                <a:latin typeface="Proxima Nova"/>
                <a:ea typeface="Proxima Nova"/>
                <a:cs typeface="Proxima Nova"/>
                <a:sym typeface="Proxima Nova"/>
              </a:defRPr>
            </a:lvl4pPr>
            <a:lvl5pPr lvl="4" rtl="0">
              <a:spcBef>
                <a:spcPts val="0"/>
              </a:spcBef>
              <a:spcAft>
                <a:spcPts val="0"/>
              </a:spcAft>
              <a:buNone/>
              <a:defRPr b="1" sz="2400">
                <a:solidFill>
                  <a:schemeClr val="lt1"/>
                </a:solidFill>
                <a:latin typeface="Proxima Nova"/>
                <a:ea typeface="Proxima Nova"/>
                <a:cs typeface="Proxima Nova"/>
                <a:sym typeface="Proxima Nova"/>
              </a:defRPr>
            </a:lvl5pPr>
            <a:lvl6pPr lvl="5" rtl="0">
              <a:spcBef>
                <a:spcPts val="0"/>
              </a:spcBef>
              <a:spcAft>
                <a:spcPts val="0"/>
              </a:spcAft>
              <a:buNone/>
              <a:defRPr b="1" sz="2400">
                <a:solidFill>
                  <a:schemeClr val="lt1"/>
                </a:solidFill>
                <a:latin typeface="Proxima Nova"/>
                <a:ea typeface="Proxima Nova"/>
                <a:cs typeface="Proxima Nova"/>
                <a:sym typeface="Proxima Nova"/>
              </a:defRPr>
            </a:lvl6pPr>
            <a:lvl7pPr lvl="6" rtl="0">
              <a:spcBef>
                <a:spcPts val="0"/>
              </a:spcBef>
              <a:spcAft>
                <a:spcPts val="0"/>
              </a:spcAft>
              <a:buNone/>
              <a:defRPr b="1" sz="2400">
                <a:solidFill>
                  <a:schemeClr val="lt1"/>
                </a:solidFill>
                <a:latin typeface="Proxima Nova"/>
                <a:ea typeface="Proxima Nova"/>
                <a:cs typeface="Proxima Nova"/>
                <a:sym typeface="Proxima Nova"/>
              </a:defRPr>
            </a:lvl7pPr>
            <a:lvl8pPr lvl="7" rtl="0">
              <a:spcBef>
                <a:spcPts val="0"/>
              </a:spcBef>
              <a:spcAft>
                <a:spcPts val="0"/>
              </a:spcAft>
              <a:buNone/>
              <a:defRPr b="1" sz="2400">
                <a:solidFill>
                  <a:schemeClr val="lt1"/>
                </a:solidFill>
                <a:latin typeface="Proxima Nova"/>
                <a:ea typeface="Proxima Nova"/>
                <a:cs typeface="Proxima Nova"/>
                <a:sym typeface="Proxima Nova"/>
              </a:defRPr>
            </a:lvl8pPr>
            <a:lvl9pPr lvl="8" rtl="0">
              <a:spcBef>
                <a:spcPts val="0"/>
              </a:spcBef>
              <a:spcAft>
                <a:spcPts val="0"/>
              </a:spcAft>
              <a:buNone/>
              <a:defRPr b="1" sz="2400">
                <a:solidFill>
                  <a:schemeClr val="lt1"/>
                </a:solidFill>
                <a:latin typeface="Proxima Nova"/>
                <a:ea typeface="Proxima Nova"/>
                <a:cs typeface="Proxima Nova"/>
                <a:sym typeface="Proxima Nova"/>
              </a:defRPr>
            </a:lvl9pPr>
          </a:lstStyle>
          <a:p/>
        </p:txBody>
      </p:sp>
      <p:sp>
        <p:nvSpPr>
          <p:cNvPr id="666" name="Google Shape;666;p102"/>
          <p:cNvSpPr txBox="1"/>
          <p:nvPr>
            <p:ph idx="1" type="subTitle"/>
          </p:nvPr>
        </p:nvSpPr>
        <p:spPr>
          <a:xfrm>
            <a:off x="1188450" y="2253975"/>
            <a:ext cx="6772200" cy="285900"/>
          </a:xfrm>
          <a:prstGeom prst="rect">
            <a:avLst/>
          </a:prstGeom>
        </p:spPr>
        <p:txBody>
          <a:bodyPr anchorCtr="0" anchor="t" bIns="91425" lIns="91425" spcFirstLastPara="1" rIns="91425" wrap="square" tIns="91425">
            <a:noAutofit/>
          </a:bodyPr>
          <a:lstStyle>
            <a:lvl1pPr lvl="0" rtl="0" algn="ctr">
              <a:spcBef>
                <a:spcPts val="600"/>
              </a:spcBef>
              <a:spcAft>
                <a:spcPts val="0"/>
              </a:spcAft>
              <a:buNone/>
              <a:defRPr sz="1600">
                <a:solidFill>
                  <a:srgbClr val="FFFFFF"/>
                </a:solidFill>
                <a:latin typeface="Proxima Nova"/>
                <a:ea typeface="Proxima Nova"/>
                <a:cs typeface="Proxima Nova"/>
                <a:sym typeface="Proxima Nova"/>
              </a:defRPr>
            </a:lvl1pPr>
            <a:lvl2pPr lvl="1" rtl="0">
              <a:spcBef>
                <a:spcPts val="600"/>
              </a:spcBef>
              <a:spcAft>
                <a:spcPts val="0"/>
              </a:spcAft>
              <a:buNone/>
              <a:defRPr sz="1600">
                <a:latin typeface="Proxima Nova"/>
                <a:ea typeface="Proxima Nova"/>
                <a:cs typeface="Proxima Nova"/>
                <a:sym typeface="Proxima Nova"/>
              </a:defRPr>
            </a:lvl2pPr>
            <a:lvl3pPr lvl="2" rtl="0">
              <a:spcBef>
                <a:spcPts val="600"/>
              </a:spcBef>
              <a:spcAft>
                <a:spcPts val="0"/>
              </a:spcAft>
              <a:buNone/>
              <a:defRPr sz="1600">
                <a:latin typeface="Proxima Nova"/>
                <a:ea typeface="Proxima Nova"/>
                <a:cs typeface="Proxima Nova"/>
                <a:sym typeface="Proxima Nova"/>
              </a:defRPr>
            </a:lvl3pPr>
            <a:lvl4pPr lvl="3" rtl="0">
              <a:spcBef>
                <a:spcPts val="600"/>
              </a:spcBef>
              <a:spcAft>
                <a:spcPts val="0"/>
              </a:spcAft>
              <a:buNone/>
              <a:defRPr sz="1600">
                <a:latin typeface="Proxima Nova"/>
                <a:ea typeface="Proxima Nova"/>
                <a:cs typeface="Proxima Nova"/>
                <a:sym typeface="Proxima Nova"/>
              </a:defRPr>
            </a:lvl4pPr>
            <a:lvl5pPr lvl="4" rtl="0">
              <a:spcBef>
                <a:spcPts val="600"/>
              </a:spcBef>
              <a:spcAft>
                <a:spcPts val="0"/>
              </a:spcAft>
              <a:buNone/>
              <a:defRPr sz="1600">
                <a:latin typeface="Proxima Nova"/>
                <a:ea typeface="Proxima Nova"/>
                <a:cs typeface="Proxima Nova"/>
                <a:sym typeface="Proxima Nova"/>
              </a:defRPr>
            </a:lvl5pPr>
            <a:lvl6pPr lvl="5" rtl="0">
              <a:spcBef>
                <a:spcPts val="600"/>
              </a:spcBef>
              <a:spcAft>
                <a:spcPts val="0"/>
              </a:spcAft>
              <a:buNone/>
              <a:defRPr sz="1600">
                <a:latin typeface="Proxima Nova"/>
                <a:ea typeface="Proxima Nova"/>
                <a:cs typeface="Proxima Nova"/>
                <a:sym typeface="Proxima Nova"/>
              </a:defRPr>
            </a:lvl6pPr>
            <a:lvl7pPr lvl="6" rtl="0">
              <a:spcBef>
                <a:spcPts val="600"/>
              </a:spcBef>
              <a:spcAft>
                <a:spcPts val="0"/>
              </a:spcAft>
              <a:buNone/>
              <a:defRPr sz="1600">
                <a:latin typeface="Proxima Nova"/>
                <a:ea typeface="Proxima Nova"/>
                <a:cs typeface="Proxima Nova"/>
                <a:sym typeface="Proxima Nova"/>
              </a:defRPr>
            </a:lvl7pPr>
            <a:lvl8pPr lvl="7" rtl="0">
              <a:spcBef>
                <a:spcPts val="600"/>
              </a:spcBef>
              <a:spcAft>
                <a:spcPts val="0"/>
              </a:spcAft>
              <a:buNone/>
              <a:defRPr sz="1600">
                <a:latin typeface="Proxima Nova"/>
                <a:ea typeface="Proxima Nova"/>
                <a:cs typeface="Proxima Nova"/>
                <a:sym typeface="Proxima Nova"/>
              </a:defRPr>
            </a:lvl8pPr>
            <a:lvl9pPr lvl="8" rtl="0">
              <a:spcBef>
                <a:spcPts val="600"/>
              </a:spcBef>
              <a:spcAft>
                <a:spcPts val="0"/>
              </a:spcAft>
              <a:buNone/>
              <a:defRPr sz="1600">
                <a:latin typeface="Proxima Nova"/>
                <a:ea typeface="Proxima Nova"/>
                <a:cs typeface="Proxima Nova"/>
                <a:sym typeface="Proxima Nova"/>
              </a:defRPr>
            </a:lvl9pPr>
          </a:lstStyle>
          <a:p/>
        </p:txBody>
      </p:sp>
      <p:sp>
        <p:nvSpPr>
          <p:cNvPr id="667" name="Google Shape;667;p102"/>
          <p:cNvSpPr txBox="1"/>
          <p:nvPr>
            <p:ph idx="2" type="subTitle"/>
          </p:nvPr>
        </p:nvSpPr>
        <p:spPr>
          <a:xfrm>
            <a:off x="1280675" y="2649700"/>
            <a:ext cx="6570300" cy="1200000"/>
          </a:xfrm>
          <a:prstGeom prst="rect">
            <a:avLst/>
          </a:prstGeom>
        </p:spPr>
        <p:txBody>
          <a:bodyPr anchorCtr="0" anchor="t" bIns="91425" lIns="91425" spcFirstLastPara="1" rIns="91425" wrap="square" tIns="91425">
            <a:noAutofit/>
          </a:bodyPr>
          <a:lstStyle>
            <a:lvl1pPr lvl="0" rtl="0" algn="ctr">
              <a:spcBef>
                <a:spcPts val="600"/>
              </a:spcBef>
              <a:spcAft>
                <a:spcPts val="0"/>
              </a:spcAft>
              <a:buNone/>
              <a:defRPr sz="1200">
                <a:solidFill>
                  <a:srgbClr val="FFFFFF"/>
                </a:solidFill>
                <a:latin typeface="Proxima Nova"/>
                <a:ea typeface="Proxima Nova"/>
                <a:cs typeface="Proxima Nova"/>
                <a:sym typeface="Proxima Nova"/>
              </a:defRPr>
            </a:lvl1pPr>
            <a:lvl2pPr lvl="1" rtl="0">
              <a:spcBef>
                <a:spcPts val="600"/>
              </a:spcBef>
              <a:spcAft>
                <a:spcPts val="0"/>
              </a:spcAft>
              <a:buNone/>
              <a:defRPr sz="1200">
                <a:latin typeface="Proxima Nova"/>
                <a:ea typeface="Proxima Nova"/>
                <a:cs typeface="Proxima Nova"/>
                <a:sym typeface="Proxima Nova"/>
              </a:defRPr>
            </a:lvl2pPr>
            <a:lvl3pPr lvl="2" rtl="0">
              <a:spcBef>
                <a:spcPts val="600"/>
              </a:spcBef>
              <a:spcAft>
                <a:spcPts val="0"/>
              </a:spcAft>
              <a:buNone/>
              <a:defRPr sz="1200">
                <a:latin typeface="Proxima Nova"/>
                <a:ea typeface="Proxima Nova"/>
                <a:cs typeface="Proxima Nova"/>
                <a:sym typeface="Proxima Nova"/>
              </a:defRPr>
            </a:lvl3pPr>
            <a:lvl4pPr lvl="3" rtl="0">
              <a:spcBef>
                <a:spcPts val="600"/>
              </a:spcBef>
              <a:spcAft>
                <a:spcPts val="0"/>
              </a:spcAft>
              <a:buNone/>
              <a:defRPr sz="1200">
                <a:latin typeface="Proxima Nova"/>
                <a:ea typeface="Proxima Nova"/>
                <a:cs typeface="Proxima Nova"/>
                <a:sym typeface="Proxima Nova"/>
              </a:defRPr>
            </a:lvl4pPr>
            <a:lvl5pPr lvl="4" rtl="0">
              <a:spcBef>
                <a:spcPts val="600"/>
              </a:spcBef>
              <a:spcAft>
                <a:spcPts val="0"/>
              </a:spcAft>
              <a:buNone/>
              <a:defRPr sz="1200">
                <a:latin typeface="Proxima Nova"/>
                <a:ea typeface="Proxima Nova"/>
                <a:cs typeface="Proxima Nova"/>
                <a:sym typeface="Proxima Nova"/>
              </a:defRPr>
            </a:lvl5pPr>
            <a:lvl6pPr lvl="5" rtl="0">
              <a:spcBef>
                <a:spcPts val="600"/>
              </a:spcBef>
              <a:spcAft>
                <a:spcPts val="0"/>
              </a:spcAft>
              <a:buNone/>
              <a:defRPr sz="1200">
                <a:latin typeface="Proxima Nova"/>
                <a:ea typeface="Proxima Nova"/>
                <a:cs typeface="Proxima Nova"/>
                <a:sym typeface="Proxima Nova"/>
              </a:defRPr>
            </a:lvl6pPr>
            <a:lvl7pPr lvl="6" rtl="0">
              <a:spcBef>
                <a:spcPts val="600"/>
              </a:spcBef>
              <a:spcAft>
                <a:spcPts val="0"/>
              </a:spcAft>
              <a:buNone/>
              <a:defRPr sz="1200">
                <a:latin typeface="Proxima Nova"/>
                <a:ea typeface="Proxima Nova"/>
                <a:cs typeface="Proxima Nova"/>
                <a:sym typeface="Proxima Nova"/>
              </a:defRPr>
            </a:lvl7pPr>
            <a:lvl8pPr lvl="7" rtl="0">
              <a:spcBef>
                <a:spcPts val="600"/>
              </a:spcBef>
              <a:spcAft>
                <a:spcPts val="0"/>
              </a:spcAft>
              <a:buNone/>
              <a:defRPr sz="1200">
                <a:latin typeface="Proxima Nova"/>
                <a:ea typeface="Proxima Nova"/>
                <a:cs typeface="Proxima Nova"/>
                <a:sym typeface="Proxima Nova"/>
              </a:defRPr>
            </a:lvl8pPr>
            <a:lvl9pPr lvl="8" rtl="0">
              <a:spcBef>
                <a:spcPts val="600"/>
              </a:spcBef>
              <a:spcAft>
                <a:spcPts val="0"/>
              </a:spcAft>
              <a:buNone/>
              <a:defRPr sz="1200">
                <a:latin typeface="Proxima Nova"/>
                <a:ea typeface="Proxima Nova"/>
                <a:cs typeface="Proxima Nova"/>
                <a:sym typeface="Proxima Nova"/>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theme" Target="../theme/theme2.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9" Type="http://schemas.openxmlformats.org/officeDocument/2006/relationships/slideLayout" Target="../slideLayouts/slideLayout74.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 Id="rId20" Type="http://schemas.openxmlformats.org/officeDocument/2006/relationships/theme" Target="../theme/theme4.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5" Type="http://schemas.openxmlformats.org/officeDocument/2006/relationships/slideLayout" Target="../slideLayouts/slideLayout80.xml"/><Relationship Id="rId14" Type="http://schemas.openxmlformats.org/officeDocument/2006/relationships/slideLayout" Target="../slideLayouts/slideLayout79.xml"/><Relationship Id="rId17" Type="http://schemas.openxmlformats.org/officeDocument/2006/relationships/slideLayout" Target="../slideLayouts/slideLayout82.xml"/><Relationship Id="rId16" Type="http://schemas.openxmlformats.org/officeDocument/2006/relationships/slideLayout" Target="../slideLayouts/slideLayout81.xml"/><Relationship Id="rId19" Type="http://schemas.openxmlformats.org/officeDocument/2006/relationships/slideLayout" Target="../slideLayouts/slideLayout84.xml"/><Relationship Id="rId18" Type="http://schemas.openxmlformats.org/officeDocument/2006/relationships/slideLayout" Target="../slideLayouts/slideLayout8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57.png"/><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33" Type="http://schemas.openxmlformats.org/officeDocument/2006/relationships/slideLayout" Target="../slideLayouts/slideLayout116.xml"/><Relationship Id="rId32" Type="http://schemas.openxmlformats.org/officeDocument/2006/relationships/slideLayout" Target="../slideLayouts/slideLayout115.xml"/><Relationship Id="rId35" Type="http://schemas.openxmlformats.org/officeDocument/2006/relationships/slideLayout" Target="../slideLayouts/slideLayout118.xml"/><Relationship Id="rId34" Type="http://schemas.openxmlformats.org/officeDocument/2006/relationships/slideLayout" Target="../slideLayouts/slideLayout117.xml"/><Relationship Id="rId36" Type="http://schemas.openxmlformats.org/officeDocument/2006/relationships/theme" Target="../theme/theme3.xml"/><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slideLayout" Target="../slideLayouts/slideLayout142.xml"/><Relationship Id="rId23" Type="http://schemas.openxmlformats.org/officeDocument/2006/relationships/slideLayout" Target="../slideLayouts/slideLayout141.xml"/><Relationship Id="rId26" Type="http://schemas.openxmlformats.org/officeDocument/2006/relationships/slideLayout" Target="../slideLayouts/slideLayout144.xml"/><Relationship Id="rId25" Type="http://schemas.openxmlformats.org/officeDocument/2006/relationships/slideLayout" Target="../slideLayouts/slideLayout143.xml"/><Relationship Id="rId28" Type="http://schemas.openxmlformats.org/officeDocument/2006/relationships/slideLayout" Target="../slideLayouts/slideLayout146.xml"/><Relationship Id="rId27" Type="http://schemas.openxmlformats.org/officeDocument/2006/relationships/slideLayout" Target="../slideLayouts/slideLayout145.xml"/><Relationship Id="rId29" Type="http://schemas.openxmlformats.org/officeDocument/2006/relationships/theme" Target="../theme/theme6.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397" name="Shape 397"/>
        <p:cNvGrpSpPr/>
        <p:nvPr/>
      </p:nvGrpSpPr>
      <p:grpSpPr>
        <a:xfrm>
          <a:off x="0" y="0"/>
          <a:ext cx="0" cy="0"/>
          <a:chOff x="0" y="0"/>
          <a:chExt cx="0" cy="0"/>
        </a:xfrm>
      </p:grpSpPr>
      <p:sp>
        <p:nvSpPr>
          <p:cNvPr id="398" name="Google Shape;398;p67"/>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399" name="Google Shape;399;p67"/>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65" name="Shape 565"/>
        <p:cNvGrpSpPr/>
        <p:nvPr/>
      </p:nvGrpSpPr>
      <p:grpSpPr>
        <a:xfrm>
          <a:off x="0" y="0"/>
          <a:ext cx="0" cy="0"/>
          <a:chOff x="0" y="0"/>
          <a:chExt cx="0" cy="0"/>
        </a:xfrm>
      </p:grpSpPr>
      <p:sp>
        <p:nvSpPr>
          <p:cNvPr id="566" name="Google Shape;566;p87"/>
          <p:cNvSpPr txBox="1"/>
          <p:nvPr>
            <p:ph idx="1" type="body"/>
          </p:nvPr>
        </p:nvSpPr>
        <p:spPr>
          <a:xfrm>
            <a:off x="826650" y="1360219"/>
            <a:ext cx="7490700" cy="30621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600"/>
              </a:spcBef>
              <a:spcAft>
                <a:spcPts val="0"/>
              </a:spcAft>
              <a:buClr>
                <a:schemeClr val="dk1"/>
              </a:buClr>
              <a:buSzPts val="1400"/>
              <a:buFont typeface="Overpass"/>
              <a:buChar char="●"/>
              <a:defRPr>
                <a:solidFill>
                  <a:schemeClr val="dk1"/>
                </a:solidFill>
                <a:latin typeface="Overpass"/>
                <a:ea typeface="Overpass"/>
                <a:cs typeface="Overpass"/>
                <a:sym typeface="Overpass"/>
              </a:defRPr>
            </a:lvl1pPr>
            <a:lvl2pPr indent="-317500" lvl="1" marL="9144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indent="-317500" lvl="2" marL="13716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indent="-317500" lvl="3" marL="18288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indent="-317500" lvl="4" marL="22860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indent="-317500" lvl="5" marL="27432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indent="-317500" lvl="6" marL="32004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indent="-317500" lvl="7" marL="36576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indent="-317500" lvl="8" marL="41148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9pPr>
          </a:lstStyle>
          <a:p/>
        </p:txBody>
      </p:sp>
      <p:sp>
        <p:nvSpPr>
          <p:cNvPr id="567" name="Google Shape;567;p87"/>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2800"/>
              <a:buFont typeface="Overpass"/>
              <a:buNone/>
              <a:defRPr b="1" sz="2800">
                <a:solidFill>
                  <a:schemeClr val="dk1"/>
                </a:solidFill>
                <a:latin typeface="Overpass"/>
                <a:ea typeface="Overpass"/>
                <a:cs typeface="Overpass"/>
                <a:sym typeface="Overpass"/>
              </a:defRPr>
            </a:lvl1pPr>
            <a:lvl2pPr lvl="1" rtl="0">
              <a:spcBef>
                <a:spcPts val="0"/>
              </a:spcBef>
              <a:spcAft>
                <a:spcPts val="0"/>
              </a:spcAft>
              <a:buClr>
                <a:schemeClr val="dk1"/>
              </a:buClr>
              <a:buSzPts val="2800"/>
              <a:buFont typeface="Proxima Nova"/>
              <a:buNone/>
              <a:defRPr b="1"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1"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1"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1"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1"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1"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1"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1" sz="2800">
                <a:solidFill>
                  <a:schemeClr val="dk1"/>
                </a:solidFill>
                <a:latin typeface="Proxima Nova"/>
                <a:ea typeface="Proxima Nova"/>
                <a:cs typeface="Proxima Nova"/>
                <a:sym typeface="Proxima Nova"/>
              </a:defRPr>
            </a:lvl9pPr>
          </a:lstStyle>
          <a:p/>
        </p:txBody>
      </p:sp>
      <p:sp>
        <p:nvSpPr>
          <p:cNvPr id="568" name="Google Shape;568;p87"/>
          <p:cNvSpPr txBox="1"/>
          <p:nvPr/>
        </p:nvSpPr>
        <p:spPr>
          <a:xfrm>
            <a:off x="3085200" y="4762863"/>
            <a:ext cx="2973600" cy="2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666666"/>
                </a:solidFill>
                <a:latin typeface="Overpass"/>
                <a:ea typeface="Overpass"/>
                <a:cs typeface="Overpass"/>
                <a:sym typeface="Overpass"/>
              </a:rPr>
              <a:t>GENERAL DISTRIBUTION</a:t>
            </a:r>
            <a:endParaRPr sz="700">
              <a:solidFill>
                <a:srgbClr val="666666"/>
              </a:solidFill>
              <a:latin typeface="Overpass"/>
              <a:ea typeface="Overpass"/>
              <a:cs typeface="Overpass"/>
              <a:sym typeface="Overpass"/>
            </a:endParaRPr>
          </a:p>
        </p:txBody>
      </p:sp>
    </p:spTree>
  </p:cSld>
  <p:clrMap accent1="accent1" accent2="accent2" accent3="accent3" accent4="accent4" accent5="accent5" accent6="accent6" bg1="lt1" bg2="dk2" tx1="dk1" tx2="lt2" folHlink="folHlink" hlink="hlink"/>
  <p:sldLayoutIdLst>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757" name="Shape 757"/>
        <p:cNvGrpSpPr/>
        <p:nvPr/>
      </p:nvGrpSpPr>
      <p:grpSpPr>
        <a:xfrm>
          <a:off x="0" y="0"/>
          <a:ext cx="0" cy="0"/>
          <a:chOff x="0" y="0"/>
          <a:chExt cx="0" cy="0"/>
        </a:xfrm>
      </p:grpSpPr>
      <p:sp>
        <p:nvSpPr>
          <p:cNvPr id="758" name="Google Shape;758;p122"/>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759" name="Google Shape;759;p122"/>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1" name="Shape 961"/>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9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51.png"/><Relationship Id="rId4" Type="http://schemas.openxmlformats.org/officeDocument/2006/relationships/image" Target="../media/image141.png"/><Relationship Id="rId9" Type="http://schemas.openxmlformats.org/officeDocument/2006/relationships/image" Target="../media/image140.png"/><Relationship Id="rId5" Type="http://schemas.openxmlformats.org/officeDocument/2006/relationships/image" Target="../media/image150.png"/><Relationship Id="rId6" Type="http://schemas.openxmlformats.org/officeDocument/2006/relationships/image" Target="../media/image152.png"/><Relationship Id="rId7" Type="http://schemas.openxmlformats.org/officeDocument/2006/relationships/image" Target="../media/image146.png"/><Relationship Id="rId8" Type="http://schemas.openxmlformats.org/officeDocument/2006/relationships/image" Target="../media/image1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149.png"/><Relationship Id="rId4" Type="http://schemas.openxmlformats.org/officeDocument/2006/relationships/image" Target="../media/image154.png"/><Relationship Id="rId5" Type="http://schemas.openxmlformats.org/officeDocument/2006/relationships/image" Target="../media/image1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53.png"/><Relationship Id="rId4" Type="http://schemas.openxmlformats.org/officeDocument/2006/relationships/image" Target="../media/image171.png"/><Relationship Id="rId5" Type="http://schemas.openxmlformats.org/officeDocument/2006/relationships/image" Target="../media/image194.png"/><Relationship Id="rId6" Type="http://schemas.openxmlformats.org/officeDocument/2006/relationships/image" Target="../media/image191.png"/><Relationship Id="rId7" Type="http://schemas.openxmlformats.org/officeDocument/2006/relationships/image" Target="../media/image16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56.png"/><Relationship Id="rId4" Type="http://schemas.openxmlformats.org/officeDocument/2006/relationships/hyperlink" Target="https://access.redhat.com/articles/2803031"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5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60.png"/><Relationship Id="rId4" Type="http://schemas.openxmlformats.org/officeDocument/2006/relationships/image" Target="../media/image159.png"/><Relationship Id="rId5" Type="http://schemas.openxmlformats.org/officeDocument/2006/relationships/image" Target="../media/image158.png"/><Relationship Id="rId6" Type="http://schemas.openxmlformats.org/officeDocument/2006/relationships/image" Target="../media/image164.png"/><Relationship Id="rId7" Type="http://schemas.openxmlformats.org/officeDocument/2006/relationships/image" Target="../media/image26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53.png"/><Relationship Id="rId4" Type="http://schemas.openxmlformats.org/officeDocument/2006/relationships/image" Target="../media/image171.png"/><Relationship Id="rId9" Type="http://schemas.openxmlformats.org/officeDocument/2006/relationships/hyperlink" Target="https://docs.openshift.com/container-platform/3.10/dev_guide/builds/triggering_builds.html" TargetMode="External"/><Relationship Id="rId5" Type="http://schemas.openxmlformats.org/officeDocument/2006/relationships/image" Target="../media/image194.png"/><Relationship Id="rId6" Type="http://schemas.openxmlformats.org/officeDocument/2006/relationships/image" Target="../media/image191.png"/><Relationship Id="rId7" Type="http://schemas.openxmlformats.org/officeDocument/2006/relationships/image" Target="../media/image167.png"/><Relationship Id="rId8" Type="http://schemas.openxmlformats.org/officeDocument/2006/relationships/hyperlink" Target="https://blog.openshift.com/image-streams-faq/"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90.png"/><Relationship Id="rId4" Type="http://schemas.openxmlformats.org/officeDocument/2006/relationships/image" Target="../media/image9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1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28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69.png"/><Relationship Id="rId4" Type="http://schemas.openxmlformats.org/officeDocument/2006/relationships/image" Target="../media/image168.png"/><Relationship Id="rId5" Type="http://schemas.openxmlformats.org/officeDocument/2006/relationships/image" Target="../media/image163.png"/><Relationship Id="rId6" Type="http://schemas.openxmlformats.org/officeDocument/2006/relationships/image" Target="../media/image16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 Id="rId3" Type="http://schemas.openxmlformats.org/officeDocument/2006/relationships/image" Target="../media/image196.png"/><Relationship Id="rId4" Type="http://schemas.openxmlformats.org/officeDocument/2006/relationships/image" Target="../media/image166.png"/><Relationship Id="rId5" Type="http://schemas.openxmlformats.org/officeDocument/2006/relationships/image" Target="../media/image172.png"/><Relationship Id="rId6" Type="http://schemas.openxmlformats.org/officeDocument/2006/relationships/image" Target="../media/image197.png"/><Relationship Id="rId7" Type="http://schemas.openxmlformats.org/officeDocument/2006/relationships/image" Target="../media/image16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3.xml"/><Relationship Id="rId3" Type="http://schemas.openxmlformats.org/officeDocument/2006/relationships/image" Target="../media/image284.png"/><Relationship Id="rId4" Type="http://schemas.openxmlformats.org/officeDocument/2006/relationships/image" Target="../media/image270.png"/><Relationship Id="rId9" Type="http://schemas.openxmlformats.org/officeDocument/2006/relationships/image" Target="../media/image188.png"/><Relationship Id="rId5" Type="http://schemas.openxmlformats.org/officeDocument/2006/relationships/image" Target="../media/image180.png"/><Relationship Id="rId6" Type="http://schemas.openxmlformats.org/officeDocument/2006/relationships/image" Target="../media/image176.png"/><Relationship Id="rId7" Type="http://schemas.openxmlformats.org/officeDocument/2006/relationships/image" Target="../media/image181.png"/><Relationship Id="rId8" Type="http://schemas.openxmlformats.org/officeDocument/2006/relationships/image" Target="../media/image187.png"/><Relationship Id="rId11" Type="http://schemas.openxmlformats.org/officeDocument/2006/relationships/image" Target="../media/image173.png"/><Relationship Id="rId10" Type="http://schemas.openxmlformats.org/officeDocument/2006/relationships/image" Target="../media/image170.png"/><Relationship Id="rId13" Type="http://schemas.openxmlformats.org/officeDocument/2006/relationships/image" Target="../media/image259.png"/><Relationship Id="rId12" Type="http://schemas.openxmlformats.org/officeDocument/2006/relationships/image" Target="../media/image17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174.png"/><Relationship Id="rId4" Type="http://schemas.openxmlformats.org/officeDocument/2006/relationships/hyperlink" Target="https://github.com/kubernetes/kubernetes/blob/242a97307b34076d5d8f5bbeb154fa4d97c9ef1d/docs/devel/container-runtime-interface.md" TargetMode="External"/><Relationship Id="rId5" Type="http://schemas.openxmlformats.org/officeDocument/2006/relationships/hyperlink" Target="https://www.redhat.com/en/blog/red-hat-openshift-container-platform-4-now-defaults-cri-o-underlying-container-engine?source=author&amp;term=29331" TargetMode="External"/><Relationship Id="rId6" Type="http://schemas.openxmlformats.org/officeDocument/2006/relationships/hyperlink" Target="https://www.redhat.com/en/blog/red-hat-contributes-cri-o-cloud-native-computing-foundatio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182.png"/><Relationship Id="rId4" Type="http://schemas.openxmlformats.org/officeDocument/2006/relationships/hyperlink" Target="https://docs.openshift.com/container-platform/3.10/admin_guide/manage_scc.html#updating-the-default-security-context-constrain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hyperlink" Target="https://docs.openshift.com/container-platform/4.1/authentication/understanding-authentication.html" TargetMode="External"/><Relationship Id="rId4" Type="http://schemas.openxmlformats.org/officeDocument/2006/relationships/hyperlink" Target="https://docs.openshift.com/container-platform/4.1/authentication/understanding-identity-provider.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image" Target="../media/image18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186.png"/><Relationship Id="rId4" Type="http://schemas.openxmlformats.org/officeDocument/2006/relationships/hyperlink" Target="https://docs.openshift.com/container-platform/4.1/authentication/using-rbac.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193.png"/><Relationship Id="rId4" Type="http://schemas.openxmlformats.org/officeDocument/2006/relationships/image" Target="../media/image19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1.xml"/><Relationship Id="rId3" Type="http://schemas.openxmlformats.org/officeDocument/2006/relationships/image" Target="../media/image17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3.xml"/><Relationship Id="rId3" Type="http://schemas.openxmlformats.org/officeDocument/2006/relationships/image" Target="../media/image195.png"/><Relationship Id="rId4" Type="http://schemas.openxmlformats.org/officeDocument/2006/relationships/image" Target="../media/image184.png"/><Relationship Id="rId9" Type="http://schemas.openxmlformats.org/officeDocument/2006/relationships/image" Target="../media/image268.png"/><Relationship Id="rId5" Type="http://schemas.openxmlformats.org/officeDocument/2006/relationships/image" Target="../media/image183.png"/><Relationship Id="rId6" Type="http://schemas.openxmlformats.org/officeDocument/2006/relationships/image" Target="../media/image283.png"/><Relationship Id="rId7" Type="http://schemas.openxmlformats.org/officeDocument/2006/relationships/image" Target="../media/image279.png"/><Relationship Id="rId8" Type="http://schemas.openxmlformats.org/officeDocument/2006/relationships/image" Target="../media/image190.png"/><Relationship Id="rId10" Type="http://schemas.openxmlformats.org/officeDocument/2006/relationships/image" Target="../media/image27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image" Target="../media/image18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 Id="rId3" Type="http://schemas.openxmlformats.org/officeDocument/2006/relationships/image" Target="../media/image254.png"/><Relationship Id="rId4" Type="http://schemas.openxmlformats.org/officeDocument/2006/relationships/image" Target="../media/image198.png"/><Relationship Id="rId5" Type="http://schemas.openxmlformats.org/officeDocument/2006/relationships/image" Target="../media/image19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hyperlink" Target="https://blog.openshift.com/requesting-and-installing-lets-encrypt-certificates-for-openshift-4/" TargetMode="External"/><Relationship Id="rId4" Type="http://schemas.openxmlformats.org/officeDocument/2006/relationships/image" Target="../media/image20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7.xml"/><Relationship Id="rId3" Type="http://schemas.openxmlformats.org/officeDocument/2006/relationships/image" Target="../media/image28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 Id="rId3" Type="http://schemas.openxmlformats.org/officeDocument/2006/relationships/image" Target="../media/image20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image" Target="../media/image264.png"/><Relationship Id="rId4" Type="http://schemas.openxmlformats.org/officeDocument/2006/relationships/image" Target="../media/image274.png"/><Relationship Id="rId5" Type="http://schemas.openxmlformats.org/officeDocument/2006/relationships/image" Target="../media/image275.png"/><Relationship Id="rId6" Type="http://schemas.openxmlformats.org/officeDocument/2006/relationships/image" Target="../media/image27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hyperlink" Target="https://www.redhat.com/en/resources/openshift-container-platform-guide-fisma-moderate" TargetMode="External"/><Relationship Id="rId4" Type="http://schemas.openxmlformats.org/officeDocument/2006/relationships/hyperlink" Target="https://nvd.nist.gov/ncp/checklist/866" TargetMode="External"/><Relationship Id="rId9" Type="http://schemas.openxmlformats.org/officeDocument/2006/relationships/hyperlink" Target="https://github.com/aquasecurity/kube-bench" TargetMode="External"/><Relationship Id="rId5" Type="http://schemas.openxmlformats.org/officeDocument/2006/relationships/hyperlink" Target="https://www.redhat.com/cms/managed-files/cl-openshift-applicability-guide-iso-iec-27001-analyst-paper-f15231bf-201811-en.pdf" TargetMode="External"/><Relationship Id="rId6" Type="http://schemas.openxmlformats.org/officeDocument/2006/relationships/hyperlink" Target="https://www.redhat.com/en/resources/openshift-pci-product-applicability-guide-datasheet" TargetMode="External"/><Relationship Id="rId7" Type="http://schemas.openxmlformats.org/officeDocument/2006/relationships/hyperlink" Target="https://www.redhat.com/cms/managed-files/Red_Hat_OpenShift_Reference_Architecture_for_PCI_DSS_3.2.1_v1.0.pdf" TargetMode="External"/><Relationship Id="rId8" Type="http://schemas.openxmlformats.org/officeDocument/2006/relationships/hyperlink" Target="https://github.com/aquasecurity/docker-bench" TargetMode="External"/><Relationship Id="rId10" Type="http://schemas.openxmlformats.org/officeDocument/2006/relationships/hyperlink" Target="https://orocktech.com/company/news/2019-07-23/"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90.png"/><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 Id="rId3" Type="http://schemas.openxmlformats.org/officeDocument/2006/relationships/image" Target="../media/image203.png"/><Relationship Id="rId4" Type="http://schemas.openxmlformats.org/officeDocument/2006/relationships/image" Target="../media/image206.png"/><Relationship Id="rId9" Type="http://schemas.openxmlformats.org/officeDocument/2006/relationships/image" Target="../media/image220.png"/><Relationship Id="rId5" Type="http://schemas.openxmlformats.org/officeDocument/2006/relationships/image" Target="../media/image205.png"/><Relationship Id="rId6" Type="http://schemas.openxmlformats.org/officeDocument/2006/relationships/image" Target="../media/image202.png"/><Relationship Id="rId7" Type="http://schemas.openxmlformats.org/officeDocument/2006/relationships/image" Target="../media/image201.png"/><Relationship Id="rId8" Type="http://schemas.openxmlformats.org/officeDocument/2006/relationships/image" Target="../media/image204.png"/><Relationship Id="rId20" Type="http://schemas.openxmlformats.org/officeDocument/2006/relationships/image" Target="../media/image218.png"/><Relationship Id="rId22" Type="http://schemas.openxmlformats.org/officeDocument/2006/relationships/image" Target="../media/image286.png"/><Relationship Id="rId21" Type="http://schemas.openxmlformats.org/officeDocument/2006/relationships/image" Target="../media/image221.png"/><Relationship Id="rId23" Type="http://schemas.openxmlformats.org/officeDocument/2006/relationships/image" Target="../media/image215.png"/><Relationship Id="rId11" Type="http://schemas.openxmlformats.org/officeDocument/2006/relationships/image" Target="../media/image207.png"/><Relationship Id="rId10" Type="http://schemas.openxmlformats.org/officeDocument/2006/relationships/image" Target="../media/image208.png"/><Relationship Id="rId13" Type="http://schemas.openxmlformats.org/officeDocument/2006/relationships/image" Target="../media/image212.png"/><Relationship Id="rId12" Type="http://schemas.openxmlformats.org/officeDocument/2006/relationships/image" Target="../media/image213.png"/><Relationship Id="rId15" Type="http://schemas.openxmlformats.org/officeDocument/2006/relationships/image" Target="../media/image216.png"/><Relationship Id="rId14" Type="http://schemas.openxmlformats.org/officeDocument/2006/relationships/image" Target="../media/image210.png"/><Relationship Id="rId17" Type="http://schemas.openxmlformats.org/officeDocument/2006/relationships/image" Target="../media/image228.png"/><Relationship Id="rId16" Type="http://schemas.openxmlformats.org/officeDocument/2006/relationships/image" Target="../media/image217.png"/><Relationship Id="rId19" Type="http://schemas.openxmlformats.org/officeDocument/2006/relationships/image" Target="../media/image225.png"/><Relationship Id="rId18" Type="http://schemas.openxmlformats.org/officeDocument/2006/relationships/image" Target="../media/image2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image" Target="../media/image224.png"/><Relationship Id="rId4" Type="http://schemas.openxmlformats.org/officeDocument/2006/relationships/image" Target="../media/image214.png"/><Relationship Id="rId9" Type="http://schemas.openxmlformats.org/officeDocument/2006/relationships/image" Target="../media/image229.png"/><Relationship Id="rId5" Type="http://schemas.openxmlformats.org/officeDocument/2006/relationships/image" Target="../media/image219.png"/><Relationship Id="rId6" Type="http://schemas.openxmlformats.org/officeDocument/2006/relationships/image" Target="../media/image222.png"/><Relationship Id="rId7" Type="http://schemas.openxmlformats.org/officeDocument/2006/relationships/image" Target="../media/image226.png"/><Relationship Id="rId8" Type="http://schemas.openxmlformats.org/officeDocument/2006/relationships/image" Target="../media/image223.png"/><Relationship Id="rId20" Type="http://schemas.openxmlformats.org/officeDocument/2006/relationships/image" Target="../media/image241.png"/><Relationship Id="rId22" Type="http://schemas.openxmlformats.org/officeDocument/2006/relationships/image" Target="../media/image244.png"/><Relationship Id="rId21" Type="http://schemas.openxmlformats.org/officeDocument/2006/relationships/image" Target="../media/image238.png"/><Relationship Id="rId24" Type="http://schemas.openxmlformats.org/officeDocument/2006/relationships/image" Target="../media/image236.png"/><Relationship Id="rId23" Type="http://schemas.openxmlformats.org/officeDocument/2006/relationships/image" Target="../media/image239.png"/><Relationship Id="rId26" Type="http://schemas.openxmlformats.org/officeDocument/2006/relationships/image" Target="../media/image247.png"/><Relationship Id="rId25" Type="http://schemas.openxmlformats.org/officeDocument/2006/relationships/image" Target="../media/image237.png"/><Relationship Id="rId11" Type="http://schemas.openxmlformats.org/officeDocument/2006/relationships/image" Target="../media/image242.png"/><Relationship Id="rId10" Type="http://schemas.openxmlformats.org/officeDocument/2006/relationships/image" Target="../media/image231.png"/><Relationship Id="rId13" Type="http://schemas.openxmlformats.org/officeDocument/2006/relationships/image" Target="../media/image234.png"/><Relationship Id="rId12" Type="http://schemas.openxmlformats.org/officeDocument/2006/relationships/image" Target="../media/image227.png"/><Relationship Id="rId15" Type="http://schemas.openxmlformats.org/officeDocument/2006/relationships/image" Target="../media/image233.png"/><Relationship Id="rId14" Type="http://schemas.openxmlformats.org/officeDocument/2006/relationships/image" Target="../media/image240.png"/><Relationship Id="rId17" Type="http://schemas.openxmlformats.org/officeDocument/2006/relationships/image" Target="../media/image230.png"/><Relationship Id="rId16" Type="http://schemas.openxmlformats.org/officeDocument/2006/relationships/image" Target="../media/image232.png"/><Relationship Id="rId19" Type="http://schemas.openxmlformats.org/officeDocument/2006/relationships/image" Target="../media/image243.png"/><Relationship Id="rId18" Type="http://schemas.openxmlformats.org/officeDocument/2006/relationships/image" Target="../media/image2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90.png"/><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7.xml"/><Relationship Id="rId3" Type="http://schemas.openxmlformats.org/officeDocument/2006/relationships/image" Target="../media/image2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90.png"/><Relationship Id="rId4" Type="http://schemas.openxmlformats.org/officeDocument/2006/relationships/image" Target="../media/image9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50.xml"/><Relationship Id="rId3" Type="http://schemas.openxmlformats.org/officeDocument/2006/relationships/image" Target="../media/image2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51.xml"/><Relationship Id="rId3" Type="http://schemas.openxmlformats.org/officeDocument/2006/relationships/hyperlink" Target="http://www-03.ibm.com/press/us/en/pressrelease/53800.wss" TargetMode="External"/><Relationship Id="rId4" Type="http://schemas.openxmlformats.org/officeDocument/2006/relationships/hyperlink" Target="https://venturebeat.com/2017/12/16/the-lesson-behind-2017s-biggest-enterprise-security-story/"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52.xml"/><Relationship Id="rId3" Type="http://schemas.openxmlformats.org/officeDocument/2006/relationships/image" Target="../media/image2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54.xml"/><Relationship Id="rId3" Type="http://schemas.openxmlformats.org/officeDocument/2006/relationships/image" Target="../media/image266.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6.xml"/><Relationship Id="rId3" Type="http://schemas.openxmlformats.org/officeDocument/2006/relationships/image" Target="../media/image260.png"/><Relationship Id="rId4" Type="http://schemas.openxmlformats.org/officeDocument/2006/relationships/hyperlink" Target="https://red.ht/2GOViSc"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7.xml"/><Relationship Id="rId3" Type="http://schemas.openxmlformats.org/officeDocument/2006/relationships/image" Target="../media/image2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8.xml"/><Relationship Id="rId3" Type="http://schemas.openxmlformats.org/officeDocument/2006/relationships/image" Target="../media/image2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hyperlink" Target="https://www.youtube.com/watch?v=chT4DEYUmW8" TargetMode="External"/><Relationship Id="rId4" Type="http://schemas.openxmlformats.org/officeDocument/2006/relationships/image" Target="../media/image92.png"/><Relationship Id="rId5" Type="http://schemas.openxmlformats.org/officeDocument/2006/relationships/image" Target="../media/image98.png"/><Relationship Id="rId6" Type="http://schemas.openxmlformats.org/officeDocument/2006/relationships/image" Target="../media/image9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0.xml"/><Relationship Id="rId3" Type="http://schemas.openxmlformats.org/officeDocument/2006/relationships/image" Target="../media/image256.png"/><Relationship Id="rId4" Type="http://schemas.openxmlformats.org/officeDocument/2006/relationships/image" Target="../media/image250.png"/><Relationship Id="rId9" Type="http://schemas.openxmlformats.org/officeDocument/2006/relationships/image" Target="../media/image252.png"/><Relationship Id="rId5" Type="http://schemas.openxmlformats.org/officeDocument/2006/relationships/image" Target="../media/image253.png"/><Relationship Id="rId6" Type="http://schemas.openxmlformats.org/officeDocument/2006/relationships/image" Target="../media/image255.png"/><Relationship Id="rId7" Type="http://schemas.openxmlformats.org/officeDocument/2006/relationships/image" Target="../media/image258.png"/><Relationship Id="rId8" Type="http://schemas.openxmlformats.org/officeDocument/2006/relationships/image" Target="../media/image251.png"/><Relationship Id="rId10" Type="http://schemas.openxmlformats.org/officeDocument/2006/relationships/image" Target="../media/image2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2.xml"/><Relationship Id="rId3" Type="http://schemas.openxmlformats.org/officeDocument/2006/relationships/image" Target="../media/image28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3.xml"/><Relationship Id="rId3" Type="http://schemas.openxmlformats.org/officeDocument/2006/relationships/image" Target="../media/image282.png"/><Relationship Id="rId4" Type="http://schemas.openxmlformats.org/officeDocument/2006/relationships/image" Target="../media/image263.png"/><Relationship Id="rId5" Type="http://schemas.openxmlformats.org/officeDocument/2006/relationships/image" Target="../media/image262.png"/><Relationship Id="rId6" Type="http://schemas.openxmlformats.org/officeDocument/2006/relationships/image" Target="../media/image28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6.xml"/><Relationship Id="rId3" Type="http://schemas.openxmlformats.org/officeDocument/2006/relationships/image" Target="../media/image26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8.xml"/><Relationship Id="rId3" Type="http://schemas.openxmlformats.org/officeDocument/2006/relationships/image" Target="../media/image273.png"/><Relationship Id="rId4" Type="http://schemas.openxmlformats.org/officeDocument/2006/relationships/image" Target="../media/image271.png"/><Relationship Id="rId5" Type="http://schemas.openxmlformats.org/officeDocument/2006/relationships/image" Target="../media/image27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95.png"/><Relationship Id="rId4" Type="http://schemas.openxmlformats.org/officeDocument/2006/relationships/image" Target="../media/image94.png"/><Relationship Id="rId5" Type="http://schemas.openxmlformats.org/officeDocument/2006/relationships/image" Target="../media/image97.png"/><Relationship Id="rId6" Type="http://schemas.openxmlformats.org/officeDocument/2006/relationships/image" Target="../media/image2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47.png"/><Relationship Id="rId6" Type="http://schemas.openxmlformats.org/officeDocument/2006/relationships/image" Target="../media/image107.png"/><Relationship Id="rId7" Type="http://schemas.openxmlformats.org/officeDocument/2006/relationships/image" Target="../media/image10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114.png"/><Relationship Id="rId4" Type="http://schemas.openxmlformats.org/officeDocument/2006/relationships/image" Target="../media/image110.png"/><Relationship Id="rId9" Type="http://schemas.openxmlformats.org/officeDocument/2006/relationships/image" Target="../media/image116.png"/><Relationship Id="rId5" Type="http://schemas.openxmlformats.org/officeDocument/2006/relationships/image" Target="../media/image120.png"/><Relationship Id="rId6" Type="http://schemas.openxmlformats.org/officeDocument/2006/relationships/image" Target="../media/image117.png"/><Relationship Id="rId7" Type="http://schemas.openxmlformats.org/officeDocument/2006/relationships/image" Target="../media/image119.png"/><Relationship Id="rId8" Type="http://schemas.openxmlformats.org/officeDocument/2006/relationships/image" Target="../media/image118.png"/><Relationship Id="rId20" Type="http://schemas.openxmlformats.org/officeDocument/2006/relationships/image" Target="../media/image136.png"/><Relationship Id="rId22" Type="http://schemas.openxmlformats.org/officeDocument/2006/relationships/image" Target="../media/image175.png"/><Relationship Id="rId21" Type="http://schemas.openxmlformats.org/officeDocument/2006/relationships/image" Target="../media/image245.png"/><Relationship Id="rId11" Type="http://schemas.openxmlformats.org/officeDocument/2006/relationships/image" Target="../media/image124.png"/><Relationship Id="rId10" Type="http://schemas.openxmlformats.org/officeDocument/2006/relationships/image" Target="../media/image121.png"/><Relationship Id="rId13" Type="http://schemas.openxmlformats.org/officeDocument/2006/relationships/image" Target="../media/image125.png"/><Relationship Id="rId12" Type="http://schemas.openxmlformats.org/officeDocument/2006/relationships/image" Target="../media/image115.png"/><Relationship Id="rId15" Type="http://schemas.openxmlformats.org/officeDocument/2006/relationships/image" Target="../media/image122.png"/><Relationship Id="rId14" Type="http://schemas.openxmlformats.org/officeDocument/2006/relationships/image" Target="../media/image123.png"/><Relationship Id="rId17" Type="http://schemas.openxmlformats.org/officeDocument/2006/relationships/image" Target="../media/image178.png"/><Relationship Id="rId16" Type="http://schemas.openxmlformats.org/officeDocument/2006/relationships/image" Target="../media/image127.png"/><Relationship Id="rId19" Type="http://schemas.openxmlformats.org/officeDocument/2006/relationships/image" Target="../media/image135.png"/><Relationship Id="rId18" Type="http://schemas.openxmlformats.org/officeDocument/2006/relationships/image" Target="../media/image14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6" name="Shape 966"/>
        <p:cNvGrpSpPr/>
        <p:nvPr/>
      </p:nvGrpSpPr>
      <p:grpSpPr>
        <a:xfrm>
          <a:off x="0" y="0"/>
          <a:ext cx="0" cy="0"/>
          <a:chOff x="0" y="0"/>
          <a:chExt cx="0" cy="0"/>
        </a:xfrm>
      </p:grpSpPr>
      <p:sp>
        <p:nvSpPr>
          <p:cNvPr id="967" name="Google Shape;967;p153"/>
          <p:cNvSpPr txBox="1"/>
          <p:nvPr>
            <p:ph type="title"/>
          </p:nvPr>
        </p:nvSpPr>
        <p:spPr>
          <a:xfrm>
            <a:off x="1562906" y="1307719"/>
            <a:ext cx="5649900" cy="1200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SECURING CONTAINERS WITH OPENSHIFT</a:t>
            </a:r>
            <a:endParaRPr/>
          </a:p>
        </p:txBody>
      </p:sp>
      <p:cxnSp>
        <p:nvCxnSpPr>
          <p:cNvPr id="968" name="Google Shape;968;p153"/>
          <p:cNvCxnSpPr/>
          <p:nvPr/>
        </p:nvCxnSpPr>
        <p:spPr>
          <a:xfrm>
            <a:off x="1562794" y="3429600"/>
            <a:ext cx="245700" cy="0"/>
          </a:xfrm>
          <a:prstGeom prst="straightConnector1">
            <a:avLst/>
          </a:prstGeom>
          <a:noFill/>
          <a:ln cap="flat" cmpd="sng" w="9525">
            <a:solidFill>
              <a:srgbClr val="EE0000"/>
            </a:solidFill>
            <a:prstDash val="solid"/>
            <a:round/>
            <a:headEnd len="med" w="med" type="none"/>
            <a:tailEnd len="med" w="med" type="none"/>
          </a:ln>
        </p:spPr>
      </p:cxnSp>
      <p:sp>
        <p:nvSpPr>
          <p:cNvPr id="969" name="Google Shape;969;p153"/>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70" name="Google Shape;970;p153"/>
          <p:cNvSpPr txBox="1"/>
          <p:nvPr>
            <p:ph idx="2" type="subTitle"/>
          </p:nvPr>
        </p:nvSpPr>
        <p:spPr>
          <a:xfrm>
            <a:off x="1562801" y="3511275"/>
            <a:ext cx="1777500" cy="454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800"/>
              <a:buFont typeface="Arial"/>
              <a:buNone/>
            </a:pPr>
            <a:r>
              <a:rPr lang="en"/>
              <a:t>&lt;Name&gt;</a:t>
            </a:r>
            <a:endParaRPr/>
          </a:p>
          <a:p>
            <a:pPr indent="0" lvl="0" marL="0" rtl="0" algn="l">
              <a:spcBef>
                <a:spcPts val="0"/>
              </a:spcBef>
              <a:spcAft>
                <a:spcPts val="0"/>
              </a:spcAft>
              <a:buClr>
                <a:schemeClr val="dk1"/>
              </a:buClr>
              <a:buSzPts val="800"/>
              <a:buFont typeface="Arial"/>
              <a:buNone/>
            </a:pPr>
            <a:r>
              <a:rPr lang="en"/>
              <a:t>&lt;Title&gt;</a:t>
            </a:r>
            <a:endParaRPr/>
          </a:p>
          <a:p>
            <a:pPr indent="0" lvl="0" marL="0" rtl="0" algn="l">
              <a:spcBef>
                <a:spcPts val="0"/>
              </a:spcBef>
              <a:spcAft>
                <a:spcPts val="0"/>
              </a:spcAft>
              <a:buClr>
                <a:schemeClr val="dk1"/>
              </a:buClr>
              <a:buSzPts val="800"/>
              <a:buFont typeface="Arial"/>
              <a:buNone/>
            </a:pPr>
            <a:r>
              <a:rPr lang="en"/>
              <a:t>&lt;Date&gt;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4" name="Shape 1214"/>
        <p:cNvGrpSpPr/>
        <p:nvPr/>
      </p:nvGrpSpPr>
      <p:grpSpPr>
        <a:xfrm>
          <a:off x="0" y="0"/>
          <a:ext cx="0" cy="0"/>
          <a:chOff x="0" y="0"/>
          <a:chExt cx="0" cy="0"/>
        </a:xfrm>
      </p:grpSpPr>
      <p:sp>
        <p:nvSpPr>
          <p:cNvPr id="1215" name="Google Shape;1215;p162"/>
          <p:cNvSpPr/>
          <p:nvPr/>
        </p:nvSpPr>
        <p:spPr>
          <a:xfrm>
            <a:off x="933050" y="1252330"/>
            <a:ext cx="7302900" cy="1079100"/>
          </a:xfrm>
          <a:prstGeom prst="rect">
            <a:avLst/>
          </a:prstGeom>
          <a:solidFill>
            <a:srgbClr val="B4A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16" name="Google Shape;1216;p162"/>
          <p:cNvSpPr txBox="1"/>
          <p:nvPr>
            <p:ph type="title"/>
          </p:nvPr>
        </p:nvSpPr>
        <p:spPr>
          <a:xfrm>
            <a:off x="826650" y="0"/>
            <a:ext cx="7490700" cy="1063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b="1" lang="en" sz="2400">
                <a:solidFill>
                  <a:srgbClr val="434343"/>
                </a:solidFill>
                <a:latin typeface="Overpass"/>
                <a:ea typeface="Overpass"/>
                <a:cs typeface="Overpass"/>
                <a:sym typeface="Overpass"/>
              </a:rPr>
              <a:t>DEPLOY IMAGES, APPLICATION BINARIES OR SOURCE CODE WITH OPENSHIFT</a:t>
            </a:r>
            <a:endParaRPr b="1" sz="2400">
              <a:solidFill>
                <a:srgbClr val="434343"/>
              </a:solidFill>
              <a:latin typeface="Overpass"/>
              <a:ea typeface="Overpass"/>
              <a:cs typeface="Overpass"/>
              <a:sym typeface="Overpass"/>
            </a:endParaRPr>
          </a:p>
        </p:txBody>
      </p:sp>
      <p:sp>
        <p:nvSpPr>
          <p:cNvPr id="1217" name="Google Shape;1217;p162"/>
          <p:cNvSpPr txBox="1"/>
          <p:nvPr/>
        </p:nvSpPr>
        <p:spPr>
          <a:xfrm>
            <a:off x="3652118" y="1556121"/>
            <a:ext cx="9273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Git</a:t>
            </a:r>
            <a:br>
              <a:rPr lang="en" sz="1000">
                <a:solidFill>
                  <a:schemeClr val="dk1"/>
                </a:solidFill>
                <a:latin typeface="Proxima Nova"/>
                <a:ea typeface="Proxima Nova"/>
                <a:cs typeface="Proxima Nova"/>
                <a:sym typeface="Proxima Nova"/>
              </a:rPr>
            </a:br>
            <a:r>
              <a:rPr lang="en" sz="1000">
                <a:solidFill>
                  <a:schemeClr val="dk1"/>
                </a:solidFill>
                <a:latin typeface="Proxima Nova"/>
                <a:ea typeface="Proxima Nova"/>
                <a:cs typeface="Proxima Nova"/>
                <a:sym typeface="Proxima Nova"/>
              </a:rPr>
              <a:t>Repository</a:t>
            </a:r>
            <a:endParaRPr sz="1000">
              <a:latin typeface="Proxima Nova"/>
              <a:ea typeface="Proxima Nova"/>
              <a:cs typeface="Proxima Nova"/>
              <a:sym typeface="Proxima Nova"/>
            </a:endParaRPr>
          </a:p>
        </p:txBody>
      </p:sp>
      <p:sp>
        <p:nvSpPr>
          <p:cNvPr id="1218" name="Google Shape;1218;p162"/>
          <p:cNvSpPr txBox="1"/>
          <p:nvPr/>
        </p:nvSpPr>
        <p:spPr>
          <a:xfrm>
            <a:off x="1016950" y="1532080"/>
            <a:ext cx="1956300" cy="5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BUILD APP</a:t>
            </a:r>
            <a:endParaRPr b="1" sz="24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(OpenShift)</a:t>
            </a:r>
            <a:endParaRPr sz="1200">
              <a:latin typeface="Proxima Nova"/>
              <a:ea typeface="Proxima Nova"/>
              <a:cs typeface="Proxima Nova"/>
              <a:sym typeface="Proxima Nova"/>
            </a:endParaRPr>
          </a:p>
        </p:txBody>
      </p:sp>
      <p:sp>
        <p:nvSpPr>
          <p:cNvPr id="1219" name="Google Shape;1219;p162"/>
          <p:cNvSpPr txBox="1"/>
          <p:nvPr/>
        </p:nvSpPr>
        <p:spPr>
          <a:xfrm>
            <a:off x="6868524" y="2043430"/>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Developer</a:t>
            </a:r>
            <a:endParaRPr sz="1000">
              <a:latin typeface="Proxima Nova"/>
              <a:ea typeface="Proxima Nova"/>
              <a:cs typeface="Proxima Nova"/>
              <a:sym typeface="Proxima Nova"/>
            </a:endParaRPr>
          </a:p>
        </p:txBody>
      </p:sp>
      <p:cxnSp>
        <p:nvCxnSpPr>
          <p:cNvPr id="1220" name="Google Shape;1220;p162"/>
          <p:cNvCxnSpPr/>
          <p:nvPr/>
        </p:nvCxnSpPr>
        <p:spPr>
          <a:xfrm rot="10800000">
            <a:off x="5266825" y="1661421"/>
            <a:ext cx="1860300" cy="0"/>
          </a:xfrm>
          <a:prstGeom prst="straightConnector1">
            <a:avLst/>
          </a:prstGeom>
          <a:noFill/>
          <a:ln cap="flat" cmpd="sng" w="9525">
            <a:solidFill>
              <a:srgbClr val="666666"/>
            </a:solidFill>
            <a:prstDash val="solid"/>
            <a:round/>
            <a:headEnd len="med" w="med" type="none"/>
            <a:tailEnd len="med" w="med" type="triangle"/>
          </a:ln>
        </p:spPr>
      </p:cxnSp>
      <p:sp>
        <p:nvSpPr>
          <p:cNvPr id="1221" name="Google Shape;1221;p162"/>
          <p:cNvSpPr txBox="1"/>
          <p:nvPr/>
        </p:nvSpPr>
        <p:spPr>
          <a:xfrm>
            <a:off x="5666185" y="1441725"/>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code </a:t>
            </a:r>
            <a:endParaRPr sz="1000">
              <a:latin typeface="Proxima Nova"/>
              <a:ea typeface="Proxima Nova"/>
              <a:cs typeface="Proxima Nova"/>
              <a:sym typeface="Proxima Nova"/>
            </a:endParaRPr>
          </a:p>
        </p:txBody>
      </p:sp>
      <p:grpSp>
        <p:nvGrpSpPr>
          <p:cNvPr id="1222" name="Google Shape;1222;p162"/>
          <p:cNvGrpSpPr/>
          <p:nvPr/>
        </p:nvGrpSpPr>
        <p:grpSpPr>
          <a:xfrm>
            <a:off x="933050" y="1894342"/>
            <a:ext cx="7302900" cy="1542777"/>
            <a:chOff x="780650" y="1861212"/>
            <a:chExt cx="7302900" cy="1542777"/>
          </a:xfrm>
        </p:grpSpPr>
        <p:sp>
          <p:nvSpPr>
            <p:cNvPr id="1223" name="Google Shape;1223;p162"/>
            <p:cNvSpPr/>
            <p:nvPr/>
          </p:nvSpPr>
          <p:spPr>
            <a:xfrm>
              <a:off x="780650" y="2324889"/>
              <a:ext cx="7302900" cy="10791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on_RH_Object_Gear-Group_RGB_Flat.png" id="1224" name="Google Shape;1224;p162"/>
            <p:cNvPicPr preferRelativeResize="0"/>
            <p:nvPr/>
          </p:nvPicPr>
          <p:blipFill>
            <a:blip r:embed="rId3">
              <a:alphaModFix/>
            </a:blip>
            <a:stretch>
              <a:fillRect/>
            </a:stretch>
          </p:blipFill>
          <p:spPr>
            <a:xfrm>
              <a:off x="4494425" y="2507112"/>
              <a:ext cx="548700" cy="592048"/>
            </a:xfrm>
            <a:prstGeom prst="rect">
              <a:avLst/>
            </a:prstGeom>
            <a:noFill/>
            <a:ln>
              <a:noFill/>
            </a:ln>
          </p:spPr>
        </p:pic>
        <p:pic>
          <p:nvPicPr>
            <p:cNvPr id="1225" name="Google Shape;1225;p162"/>
            <p:cNvPicPr preferRelativeResize="0"/>
            <p:nvPr/>
          </p:nvPicPr>
          <p:blipFill>
            <a:blip r:embed="rId4">
              <a:alphaModFix/>
            </a:blip>
            <a:stretch>
              <a:fillRect/>
            </a:stretch>
          </p:blipFill>
          <p:spPr>
            <a:xfrm>
              <a:off x="6946513" y="2535821"/>
              <a:ext cx="582075" cy="461644"/>
            </a:xfrm>
            <a:prstGeom prst="rect">
              <a:avLst/>
            </a:prstGeom>
            <a:noFill/>
            <a:ln>
              <a:noFill/>
            </a:ln>
          </p:spPr>
        </p:pic>
        <p:cxnSp>
          <p:nvCxnSpPr>
            <p:cNvPr id="1226" name="Google Shape;1226;p162"/>
            <p:cNvCxnSpPr>
              <a:endCxn id="1224" idx="0"/>
            </p:cNvCxnSpPr>
            <p:nvPr/>
          </p:nvCxnSpPr>
          <p:spPr>
            <a:xfrm flipH="1">
              <a:off x="4768775" y="1861212"/>
              <a:ext cx="9900" cy="645900"/>
            </a:xfrm>
            <a:prstGeom prst="straightConnector1">
              <a:avLst/>
            </a:prstGeom>
            <a:noFill/>
            <a:ln cap="flat" cmpd="sng" w="9525">
              <a:solidFill>
                <a:srgbClr val="666666"/>
              </a:solidFill>
              <a:prstDash val="solid"/>
              <a:round/>
              <a:headEnd len="med" w="med" type="none"/>
              <a:tailEnd len="med" w="med" type="triangle"/>
            </a:ln>
          </p:spPr>
        </p:cxnSp>
        <p:sp>
          <p:nvSpPr>
            <p:cNvPr id="1227" name="Google Shape;1227;p162"/>
            <p:cNvSpPr txBox="1"/>
            <p:nvPr/>
          </p:nvSpPr>
          <p:spPr>
            <a:xfrm>
              <a:off x="3337924" y="2649425"/>
              <a:ext cx="11634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Source-to-Image</a:t>
              </a:r>
              <a:br>
                <a:rPr lang="en" sz="1000">
                  <a:latin typeface="Proxima Nova"/>
                  <a:ea typeface="Proxima Nova"/>
                  <a:cs typeface="Proxima Nova"/>
                  <a:sym typeface="Proxima Nova"/>
                </a:rPr>
              </a:br>
              <a:r>
                <a:rPr lang="en" sz="1000">
                  <a:latin typeface="Proxima Nova"/>
                  <a:ea typeface="Proxima Nova"/>
                  <a:cs typeface="Proxima Nova"/>
                  <a:sym typeface="Proxima Nova"/>
                </a:rPr>
                <a:t>(S2I)</a:t>
              </a:r>
              <a:endParaRPr sz="1000">
                <a:latin typeface="Proxima Nova"/>
                <a:ea typeface="Proxima Nova"/>
                <a:cs typeface="Proxima Nova"/>
                <a:sym typeface="Proxima Nova"/>
              </a:endParaRPr>
            </a:p>
          </p:txBody>
        </p:sp>
        <p:sp>
          <p:nvSpPr>
            <p:cNvPr id="1228" name="Google Shape;1228;p162"/>
            <p:cNvSpPr txBox="1"/>
            <p:nvPr/>
          </p:nvSpPr>
          <p:spPr>
            <a:xfrm>
              <a:off x="5571378" y="3116828"/>
              <a:ext cx="91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Builder Image</a:t>
              </a:r>
              <a:endParaRPr sz="1000">
                <a:latin typeface="Proxima Nova"/>
                <a:ea typeface="Proxima Nova"/>
                <a:cs typeface="Proxima Nova"/>
                <a:sym typeface="Proxima Nova"/>
              </a:endParaRPr>
            </a:p>
          </p:txBody>
        </p:sp>
        <p:sp>
          <p:nvSpPr>
            <p:cNvPr id="1229" name="Google Shape;1229;p162"/>
            <p:cNvSpPr txBox="1"/>
            <p:nvPr/>
          </p:nvSpPr>
          <p:spPr>
            <a:xfrm>
              <a:off x="6790578" y="3116828"/>
              <a:ext cx="91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Image</a:t>
              </a:r>
              <a:br>
                <a:rPr lang="en" sz="1000">
                  <a:latin typeface="Proxima Nova"/>
                  <a:ea typeface="Proxima Nova"/>
                  <a:cs typeface="Proxima Nova"/>
                  <a:sym typeface="Proxima Nova"/>
                </a:rPr>
              </a:br>
              <a:r>
                <a:rPr lang="en" sz="1000">
                  <a:latin typeface="Proxima Nova"/>
                  <a:ea typeface="Proxima Nova"/>
                  <a:cs typeface="Proxima Nova"/>
                  <a:sym typeface="Proxima Nova"/>
                </a:rPr>
                <a:t>Registry</a:t>
              </a:r>
              <a:endParaRPr sz="1000">
                <a:latin typeface="Proxima Nova"/>
                <a:ea typeface="Proxima Nova"/>
                <a:cs typeface="Proxima Nova"/>
                <a:sym typeface="Proxima Nova"/>
              </a:endParaRPr>
            </a:p>
          </p:txBody>
        </p:sp>
        <p:sp>
          <p:nvSpPr>
            <p:cNvPr id="1230" name="Google Shape;1230;p162"/>
            <p:cNvSpPr txBox="1"/>
            <p:nvPr/>
          </p:nvSpPr>
          <p:spPr>
            <a:xfrm>
              <a:off x="864550" y="2604639"/>
              <a:ext cx="2245500" cy="5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BUILD IMAGE</a:t>
              </a:r>
              <a:endParaRPr b="1" sz="2400">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(OpenShift)</a:t>
              </a:r>
              <a:endParaRPr b="1" sz="2400">
                <a:latin typeface="Proxima Nova"/>
                <a:ea typeface="Proxima Nova"/>
                <a:cs typeface="Proxima Nova"/>
                <a:sym typeface="Proxima Nova"/>
              </a:endParaRPr>
            </a:p>
          </p:txBody>
        </p:sp>
        <p:cxnSp>
          <p:nvCxnSpPr>
            <p:cNvPr id="1231" name="Google Shape;1231;p162"/>
            <p:cNvCxnSpPr/>
            <p:nvPr/>
          </p:nvCxnSpPr>
          <p:spPr>
            <a:xfrm flipH="1">
              <a:off x="5043124" y="2802236"/>
              <a:ext cx="655500" cy="900"/>
            </a:xfrm>
            <a:prstGeom prst="straightConnector1">
              <a:avLst/>
            </a:prstGeom>
            <a:noFill/>
            <a:ln cap="flat" cmpd="sng" w="9525">
              <a:solidFill>
                <a:srgbClr val="666666"/>
              </a:solidFill>
              <a:prstDash val="solid"/>
              <a:round/>
              <a:headEnd len="med" w="med" type="none"/>
              <a:tailEnd len="med" w="med" type="triangle"/>
            </a:ln>
          </p:spPr>
        </p:cxnSp>
        <p:grpSp>
          <p:nvGrpSpPr>
            <p:cNvPr id="1232" name="Google Shape;1232;p162"/>
            <p:cNvGrpSpPr/>
            <p:nvPr/>
          </p:nvGrpSpPr>
          <p:grpSpPr>
            <a:xfrm>
              <a:off x="5756869" y="2520488"/>
              <a:ext cx="536892" cy="532712"/>
              <a:chOff x="2142075" y="3159950"/>
              <a:chExt cx="501300" cy="497350"/>
            </a:xfrm>
          </p:grpSpPr>
          <p:pic>
            <p:nvPicPr>
              <p:cNvPr id="1233" name="Google Shape;1233;p162"/>
              <p:cNvPicPr preferRelativeResize="0"/>
              <p:nvPr/>
            </p:nvPicPr>
            <p:blipFill>
              <a:blip r:embed="rId5">
                <a:alphaModFix/>
              </a:blip>
              <a:stretch>
                <a:fillRect/>
              </a:stretch>
            </p:blipFill>
            <p:spPr>
              <a:xfrm>
                <a:off x="2142075" y="3159950"/>
                <a:ext cx="501300" cy="497350"/>
              </a:xfrm>
              <a:prstGeom prst="rect">
                <a:avLst/>
              </a:prstGeom>
              <a:noFill/>
              <a:ln>
                <a:noFill/>
              </a:ln>
            </p:spPr>
          </p:pic>
          <p:pic>
            <p:nvPicPr>
              <p:cNvPr id="1234" name="Google Shape;1234;p162"/>
              <p:cNvPicPr preferRelativeResize="0"/>
              <p:nvPr/>
            </p:nvPicPr>
            <p:blipFill>
              <a:blip r:embed="rId6">
                <a:alphaModFix/>
              </a:blip>
              <a:stretch>
                <a:fillRect/>
              </a:stretch>
            </p:blipFill>
            <p:spPr>
              <a:xfrm>
                <a:off x="2212425" y="3232484"/>
                <a:ext cx="360600" cy="352298"/>
              </a:xfrm>
              <a:prstGeom prst="rect">
                <a:avLst/>
              </a:prstGeom>
              <a:noFill/>
              <a:ln>
                <a:noFill/>
              </a:ln>
            </p:spPr>
          </p:pic>
        </p:grpSp>
        <p:cxnSp>
          <p:nvCxnSpPr>
            <p:cNvPr id="1235" name="Google Shape;1235;p162"/>
            <p:cNvCxnSpPr/>
            <p:nvPr/>
          </p:nvCxnSpPr>
          <p:spPr>
            <a:xfrm rot="10800000">
              <a:off x="6293713" y="2803122"/>
              <a:ext cx="652800" cy="0"/>
            </a:xfrm>
            <a:prstGeom prst="straightConnector1">
              <a:avLst/>
            </a:prstGeom>
            <a:noFill/>
            <a:ln cap="flat" cmpd="sng" w="9525">
              <a:solidFill>
                <a:srgbClr val="666666"/>
              </a:solidFill>
              <a:prstDash val="solid"/>
              <a:round/>
              <a:headEnd len="med" w="med" type="none"/>
              <a:tailEnd len="med" w="med" type="triangle"/>
            </a:ln>
          </p:spPr>
        </p:cxnSp>
      </p:grpSp>
      <p:grpSp>
        <p:nvGrpSpPr>
          <p:cNvPr id="1236" name="Google Shape;1236;p162"/>
          <p:cNvGrpSpPr/>
          <p:nvPr/>
        </p:nvGrpSpPr>
        <p:grpSpPr>
          <a:xfrm>
            <a:off x="933050" y="3184880"/>
            <a:ext cx="7302900" cy="1353578"/>
            <a:chOff x="780650" y="3151750"/>
            <a:chExt cx="7302900" cy="1353578"/>
          </a:xfrm>
        </p:grpSpPr>
        <p:sp>
          <p:nvSpPr>
            <p:cNvPr id="1237" name="Google Shape;1237;p162"/>
            <p:cNvSpPr/>
            <p:nvPr/>
          </p:nvSpPr>
          <p:spPr>
            <a:xfrm>
              <a:off x="780650" y="3426228"/>
              <a:ext cx="7302900" cy="10791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62"/>
            <p:cNvSpPr txBox="1"/>
            <p:nvPr/>
          </p:nvSpPr>
          <p:spPr>
            <a:xfrm>
              <a:off x="864550" y="3705978"/>
              <a:ext cx="1433100" cy="5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DEPLOY</a:t>
              </a:r>
              <a:endParaRPr b="1" sz="2400">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(OpenShift)</a:t>
              </a:r>
              <a:endParaRPr b="1" sz="2400">
                <a:latin typeface="Proxima Nova"/>
                <a:ea typeface="Proxima Nova"/>
                <a:cs typeface="Proxima Nova"/>
                <a:sym typeface="Proxima Nova"/>
              </a:endParaRPr>
            </a:p>
          </p:txBody>
        </p:sp>
        <p:pic>
          <p:nvPicPr>
            <p:cNvPr descr="Icon_RH_People_Adult-VNeck_RGB_Flat.png" id="1239" name="Google Shape;1239;p162"/>
            <p:cNvPicPr preferRelativeResize="0"/>
            <p:nvPr/>
          </p:nvPicPr>
          <p:blipFill>
            <a:blip r:embed="rId7">
              <a:alphaModFix/>
            </a:blip>
            <a:stretch>
              <a:fillRect/>
            </a:stretch>
          </p:blipFill>
          <p:spPr>
            <a:xfrm>
              <a:off x="7050719" y="3737877"/>
              <a:ext cx="373661" cy="577505"/>
            </a:xfrm>
            <a:prstGeom prst="rect">
              <a:avLst/>
            </a:prstGeom>
            <a:noFill/>
            <a:ln>
              <a:noFill/>
            </a:ln>
          </p:spPr>
        </p:pic>
        <p:cxnSp>
          <p:nvCxnSpPr>
            <p:cNvPr id="1240" name="Google Shape;1240;p162"/>
            <p:cNvCxnSpPr/>
            <p:nvPr/>
          </p:nvCxnSpPr>
          <p:spPr>
            <a:xfrm>
              <a:off x="4768775" y="3151750"/>
              <a:ext cx="0" cy="615300"/>
            </a:xfrm>
            <a:prstGeom prst="straightConnector1">
              <a:avLst/>
            </a:prstGeom>
            <a:noFill/>
            <a:ln cap="flat" cmpd="sng" w="9525">
              <a:solidFill>
                <a:srgbClr val="666666"/>
              </a:solidFill>
              <a:prstDash val="solid"/>
              <a:round/>
              <a:headEnd len="med" w="med" type="none"/>
              <a:tailEnd len="med" w="med" type="triangle"/>
            </a:ln>
          </p:spPr>
        </p:cxnSp>
        <p:cxnSp>
          <p:nvCxnSpPr>
            <p:cNvPr id="1241" name="Google Shape;1241;p162"/>
            <p:cNvCxnSpPr>
              <a:stCxn id="1239" idx="1"/>
            </p:cNvCxnSpPr>
            <p:nvPr/>
          </p:nvCxnSpPr>
          <p:spPr>
            <a:xfrm rot="10800000">
              <a:off x="5030519" y="4026630"/>
              <a:ext cx="2020200" cy="0"/>
            </a:xfrm>
            <a:prstGeom prst="straightConnector1">
              <a:avLst/>
            </a:prstGeom>
            <a:noFill/>
            <a:ln cap="flat" cmpd="sng" w="9525">
              <a:solidFill>
                <a:srgbClr val="666666"/>
              </a:solidFill>
              <a:prstDash val="solid"/>
              <a:round/>
              <a:headEnd len="med" w="med" type="none"/>
              <a:tailEnd len="med" w="med" type="triangle"/>
            </a:ln>
          </p:spPr>
        </p:cxnSp>
        <p:sp>
          <p:nvSpPr>
            <p:cNvPr id="1242" name="Google Shape;1242;p162"/>
            <p:cNvSpPr txBox="1"/>
            <p:nvPr/>
          </p:nvSpPr>
          <p:spPr>
            <a:xfrm>
              <a:off x="5727554" y="3809614"/>
              <a:ext cx="6084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deploy</a:t>
              </a:r>
              <a:endParaRPr sz="1000">
                <a:latin typeface="Proxima Nova"/>
                <a:ea typeface="Proxima Nova"/>
                <a:cs typeface="Proxima Nova"/>
                <a:sym typeface="Proxima Nova"/>
              </a:endParaRPr>
            </a:p>
          </p:txBody>
        </p:sp>
        <p:sp>
          <p:nvSpPr>
            <p:cNvPr id="1243" name="Google Shape;1243;p162"/>
            <p:cNvSpPr txBox="1"/>
            <p:nvPr/>
          </p:nvSpPr>
          <p:spPr>
            <a:xfrm>
              <a:off x="3499718" y="3884200"/>
              <a:ext cx="9768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Application </a:t>
              </a:r>
              <a:r>
                <a:rPr lang="en" sz="1000">
                  <a:solidFill>
                    <a:schemeClr val="dk1"/>
                  </a:solidFill>
                  <a:latin typeface="Proxima Nova"/>
                  <a:ea typeface="Proxima Nova"/>
                  <a:cs typeface="Proxima Nova"/>
                  <a:sym typeface="Proxima Nova"/>
                </a:rPr>
                <a:t>Container</a:t>
              </a:r>
              <a:endParaRPr sz="1000">
                <a:latin typeface="Proxima Nova"/>
                <a:ea typeface="Proxima Nova"/>
                <a:cs typeface="Proxima Nova"/>
                <a:sym typeface="Proxima Nova"/>
              </a:endParaRPr>
            </a:p>
          </p:txBody>
        </p:sp>
        <p:pic>
          <p:nvPicPr>
            <p:cNvPr id="1244" name="Google Shape;1244;p162"/>
            <p:cNvPicPr preferRelativeResize="0"/>
            <p:nvPr/>
          </p:nvPicPr>
          <p:blipFill>
            <a:blip r:embed="rId8">
              <a:alphaModFix/>
            </a:blip>
            <a:stretch>
              <a:fillRect/>
            </a:stretch>
          </p:blipFill>
          <p:spPr>
            <a:xfrm>
              <a:off x="4512340" y="3766848"/>
              <a:ext cx="523675" cy="519521"/>
            </a:xfrm>
            <a:prstGeom prst="rect">
              <a:avLst/>
            </a:prstGeom>
            <a:noFill/>
            <a:ln>
              <a:noFill/>
            </a:ln>
          </p:spPr>
        </p:pic>
      </p:grpSp>
      <p:pic>
        <p:nvPicPr>
          <p:cNvPr descr="Icon_RH_People_Adult-VNeck_RGB_Flat.png" id="1245" name="Google Shape;1245;p162"/>
          <p:cNvPicPr preferRelativeResize="0"/>
          <p:nvPr/>
        </p:nvPicPr>
        <p:blipFill>
          <a:blip r:embed="rId7">
            <a:alphaModFix/>
          </a:blip>
          <a:stretch>
            <a:fillRect/>
          </a:stretch>
        </p:blipFill>
        <p:spPr>
          <a:xfrm>
            <a:off x="7203125" y="1377993"/>
            <a:ext cx="373650" cy="577477"/>
          </a:xfrm>
          <a:prstGeom prst="rect">
            <a:avLst/>
          </a:prstGeom>
          <a:noFill/>
          <a:ln>
            <a:noFill/>
          </a:ln>
        </p:spPr>
      </p:pic>
      <p:pic>
        <p:nvPicPr>
          <p:cNvPr descr="Icon_RH_Hardware_Storage-A-Single_RGB_Flat.png" id="1246" name="Google Shape;1246;p162"/>
          <p:cNvPicPr preferRelativeResize="0"/>
          <p:nvPr/>
        </p:nvPicPr>
        <p:blipFill>
          <a:blip r:embed="rId9">
            <a:alphaModFix/>
          </a:blip>
          <a:stretch>
            <a:fillRect/>
          </a:stretch>
        </p:blipFill>
        <p:spPr>
          <a:xfrm>
            <a:off x="4595477" y="1488920"/>
            <a:ext cx="651375" cy="344978"/>
          </a:xfrm>
          <a:prstGeom prst="rect">
            <a:avLst/>
          </a:prstGeom>
          <a:noFill/>
          <a:ln>
            <a:noFill/>
          </a:ln>
        </p:spPr>
      </p:pic>
      <p:sp>
        <p:nvSpPr>
          <p:cNvPr id="1247" name="Google Shape;1247;p162"/>
          <p:cNvSpPr/>
          <p:nvPr/>
        </p:nvSpPr>
        <p:spPr>
          <a:xfrm>
            <a:off x="4554211" y="4672034"/>
            <a:ext cx="147300" cy="1473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62"/>
          <p:cNvSpPr txBox="1"/>
          <p:nvPr/>
        </p:nvSpPr>
        <p:spPr>
          <a:xfrm>
            <a:off x="4676614" y="4573179"/>
            <a:ext cx="1154400" cy="34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Overpass"/>
                <a:ea typeface="Overpass"/>
                <a:cs typeface="Overpass"/>
                <a:sym typeface="Overpass"/>
              </a:rPr>
              <a:t>OpenShift Does</a:t>
            </a:r>
            <a:endParaRPr sz="900">
              <a:latin typeface="Overpass"/>
              <a:ea typeface="Overpass"/>
              <a:cs typeface="Overpass"/>
              <a:sym typeface="Overpass"/>
            </a:endParaRPr>
          </a:p>
        </p:txBody>
      </p:sp>
      <p:sp>
        <p:nvSpPr>
          <p:cNvPr id="1249" name="Google Shape;1249;p162"/>
          <p:cNvSpPr/>
          <p:nvPr/>
        </p:nvSpPr>
        <p:spPr>
          <a:xfrm>
            <a:off x="3312986" y="4672034"/>
            <a:ext cx="147300" cy="147300"/>
          </a:xfrm>
          <a:prstGeom prst="rect">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62"/>
          <p:cNvSpPr txBox="1"/>
          <p:nvPr/>
        </p:nvSpPr>
        <p:spPr>
          <a:xfrm>
            <a:off x="3425841" y="4573179"/>
            <a:ext cx="998400" cy="34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Overpass"/>
                <a:ea typeface="Overpass"/>
                <a:cs typeface="Overpass"/>
                <a:sym typeface="Overpass"/>
              </a:rPr>
              <a:t>User/Tool Does</a:t>
            </a:r>
            <a:endParaRPr sz="900">
              <a:latin typeface="Overpass"/>
              <a:ea typeface="Overpass"/>
              <a:cs typeface="Overpass"/>
              <a:sym typeface="Overpass"/>
            </a:endParaRPr>
          </a:p>
        </p:txBody>
      </p:sp>
      <p:sp>
        <p:nvSpPr>
          <p:cNvPr id="1251" name="Google Shape;1251;p162"/>
          <p:cNvSpPr txBox="1"/>
          <p:nvPr>
            <p:ph idx="12" type="sldNum"/>
          </p:nvPr>
        </p:nvSpPr>
        <p:spPr>
          <a:xfrm>
            <a:off x="142875" y="4505350"/>
            <a:ext cx="397200" cy="393600"/>
          </a:xfrm>
          <a:prstGeom prst="rect">
            <a:avLst/>
          </a:prstGeom>
        </p:spPr>
        <p:txBody>
          <a:bodyPr anchorCtr="0" anchor="ctr" bIns="83800" lIns="83800" spcFirstLastPara="1" rIns="83800" wrap="square" tIns="83800">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5" name="Shape 1255"/>
        <p:cNvGrpSpPr/>
        <p:nvPr/>
      </p:nvGrpSpPr>
      <p:grpSpPr>
        <a:xfrm>
          <a:off x="0" y="0"/>
          <a:ext cx="0" cy="0"/>
          <a:chOff x="0" y="0"/>
          <a:chExt cx="0" cy="0"/>
        </a:xfrm>
      </p:grpSpPr>
      <p:sp>
        <p:nvSpPr>
          <p:cNvPr id="1256" name="Google Shape;1256;p163"/>
          <p:cNvSpPr txBox="1"/>
          <p:nvPr>
            <p:ph idx="4294967295" type="title"/>
          </p:nvPr>
        </p:nvSpPr>
        <p:spPr>
          <a:xfrm>
            <a:off x="826650" y="0"/>
            <a:ext cx="7490700" cy="1063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a:solidFill>
                  <a:srgbClr val="434343"/>
                </a:solidFill>
                <a:latin typeface="Overpass"/>
                <a:ea typeface="Overpass"/>
                <a:cs typeface="Overpass"/>
                <a:sym typeface="Overpass"/>
              </a:rPr>
              <a:t>JENKINS-AS-A-SERVICE ON OPENSHIFT</a:t>
            </a:r>
            <a:endParaRPr b="1">
              <a:solidFill>
                <a:srgbClr val="434343"/>
              </a:solidFill>
              <a:latin typeface="Overpass"/>
              <a:ea typeface="Overpass"/>
              <a:cs typeface="Overpass"/>
              <a:sym typeface="Overpass"/>
            </a:endParaRPr>
          </a:p>
        </p:txBody>
      </p:sp>
      <p:sp>
        <p:nvSpPr>
          <p:cNvPr id="1257" name="Google Shape;1257;p163"/>
          <p:cNvSpPr txBox="1"/>
          <p:nvPr>
            <p:ph idx="4294967295" type="body"/>
          </p:nvPr>
        </p:nvSpPr>
        <p:spPr>
          <a:xfrm>
            <a:off x="826700" y="1233775"/>
            <a:ext cx="5062200" cy="32901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t>Certified Jenkins images with pre-configured plugins</a:t>
            </a:r>
            <a:endParaRPr/>
          </a:p>
          <a:p>
            <a:pPr indent="-304800" lvl="1" marL="914400" rtl="0" algn="l">
              <a:spcBef>
                <a:spcPts val="0"/>
              </a:spcBef>
              <a:spcAft>
                <a:spcPts val="0"/>
              </a:spcAft>
              <a:buSzPts val="1200"/>
              <a:buChar char="○"/>
            </a:pPr>
            <a:r>
              <a:rPr lang="en"/>
              <a:t>Provided out-of-the-box</a:t>
            </a:r>
            <a:endParaRPr/>
          </a:p>
          <a:p>
            <a:pPr indent="-304800" lvl="1" marL="914400" rtl="0" algn="l">
              <a:spcBef>
                <a:spcPts val="0"/>
              </a:spcBef>
              <a:spcAft>
                <a:spcPts val="0"/>
              </a:spcAft>
              <a:buSzPts val="1200"/>
              <a:buChar char="○"/>
            </a:pPr>
            <a:r>
              <a:rPr lang="en"/>
              <a:t>Follows Jenkins 1.x and 2.x LTS versions</a:t>
            </a:r>
            <a:endParaRPr/>
          </a:p>
          <a:p>
            <a:pPr indent="-330200" lvl="0" marL="457200" rtl="0" algn="l">
              <a:spcBef>
                <a:spcPts val="1000"/>
              </a:spcBef>
              <a:spcAft>
                <a:spcPts val="0"/>
              </a:spcAft>
              <a:buSzPts val="1600"/>
              <a:buChar char="●"/>
            </a:pPr>
            <a:r>
              <a:rPr lang="en"/>
              <a:t>Jenkins S2I Builder for customizing the image</a:t>
            </a:r>
            <a:endParaRPr/>
          </a:p>
          <a:p>
            <a:pPr indent="-304800" lvl="1" marL="914400" rtl="0" algn="l">
              <a:spcBef>
                <a:spcPts val="1600"/>
              </a:spcBef>
              <a:spcAft>
                <a:spcPts val="0"/>
              </a:spcAft>
              <a:buSzPts val="1200"/>
              <a:buChar char="○"/>
            </a:pPr>
            <a:r>
              <a:rPr lang="en"/>
              <a:t>Install Plugins</a:t>
            </a:r>
            <a:endParaRPr/>
          </a:p>
          <a:p>
            <a:pPr indent="-304800" lvl="1" marL="914400" rtl="0" algn="l">
              <a:spcBef>
                <a:spcPts val="0"/>
              </a:spcBef>
              <a:spcAft>
                <a:spcPts val="0"/>
              </a:spcAft>
              <a:buSzPts val="1200"/>
              <a:buChar char="○"/>
            </a:pPr>
            <a:r>
              <a:rPr lang="en"/>
              <a:t>Configure Jenkins</a:t>
            </a:r>
            <a:endParaRPr/>
          </a:p>
          <a:p>
            <a:pPr indent="-304800" lvl="1" marL="914400" rtl="0" algn="l">
              <a:spcBef>
                <a:spcPts val="1600"/>
              </a:spcBef>
              <a:spcAft>
                <a:spcPts val="0"/>
              </a:spcAft>
              <a:buSzPts val="1200"/>
              <a:buChar char="○"/>
            </a:pPr>
            <a:r>
              <a:rPr lang="en"/>
              <a:t>Configure Build Jobs</a:t>
            </a:r>
            <a:endParaRPr/>
          </a:p>
          <a:p>
            <a:pPr indent="-330200" lvl="0" marL="457200" rtl="0" algn="l">
              <a:spcBef>
                <a:spcPts val="1000"/>
              </a:spcBef>
              <a:spcAft>
                <a:spcPts val="0"/>
              </a:spcAft>
              <a:buSzPts val="1600"/>
              <a:buChar char="●"/>
            </a:pPr>
            <a:r>
              <a:rPr lang="en"/>
              <a:t>OpenShift plugins to integrate authentication with OpenShift and also CI/CD pipelines</a:t>
            </a:r>
            <a:endParaRPr/>
          </a:p>
          <a:p>
            <a:pPr indent="-330200" lvl="0" marL="457200" rtl="0" algn="l">
              <a:spcBef>
                <a:spcPts val="1600"/>
              </a:spcBef>
              <a:spcAft>
                <a:spcPts val="1600"/>
              </a:spcAft>
              <a:buSzPts val="1600"/>
              <a:buChar char="●"/>
            </a:pPr>
            <a:r>
              <a:rPr lang="en"/>
              <a:t>Dynamically deploys Jenkins slave containers</a:t>
            </a:r>
            <a:endParaRPr/>
          </a:p>
        </p:txBody>
      </p:sp>
      <p:pic>
        <p:nvPicPr>
          <p:cNvPr descr="Icon_RH_Hardware_Storage-A-Single_RGB_Flat.png" id="1258" name="Google Shape;1258;p163"/>
          <p:cNvPicPr preferRelativeResize="0"/>
          <p:nvPr/>
        </p:nvPicPr>
        <p:blipFill>
          <a:blip r:embed="rId3">
            <a:alphaModFix/>
          </a:blip>
          <a:stretch>
            <a:fillRect/>
          </a:stretch>
        </p:blipFill>
        <p:spPr>
          <a:xfrm>
            <a:off x="6881477" y="1439225"/>
            <a:ext cx="651375" cy="344978"/>
          </a:xfrm>
          <a:prstGeom prst="rect">
            <a:avLst/>
          </a:prstGeom>
          <a:noFill/>
          <a:ln>
            <a:noFill/>
          </a:ln>
        </p:spPr>
      </p:pic>
      <p:pic>
        <p:nvPicPr>
          <p:cNvPr descr="Icon_RH_Object_Gear-Group_RGB_Flat.png" id="1259" name="Google Shape;1259;p163"/>
          <p:cNvPicPr preferRelativeResize="0"/>
          <p:nvPr/>
        </p:nvPicPr>
        <p:blipFill>
          <a:blip r:embed="rId4">
            <a:alphaModFix/>
          </a:blip>
          <a:stretch>
            <a:fillRect/>
          </a:stretch>
        </p:blipFill>
        <p:spPr>
          <a:xfrm>
            <a:off x="6932825" y="2507112"/>
            <a:ext cx="548700" cy="592048"/>
          </a:xfrm>
          <a:prstGeom prst="rect">
            <a:avLst/>
          </a:prstGeom>
          <a:noFill/>
          <a:ln>
            <a:noFill/>
          </a:ln>
        </p:spPr>
      </p:pic>
      <p:cxnSp>
        <p:nvCxnSpPr>
          <p:cNvPr id="1260" name="Google Shape;1260;p163"/>
          <p:cNvCxnSpPr>
            <a:stCxn id="1258" idx="2"/>
            <a:endCxn id="1259" idx="0"/>
          </p:cNvCxnSpPr>
          <p:nvPr/>
        </p:nvCxnSpPr>
        <p:spPr>
          <a:xfrm>
            <a:off x="7207165" y="1784202"/>
            <a:ext cx="0" cy="723000"/>
          </a:xfrm>
          <a:prstGeom prst="straightConnector1">
            <a:avLst/>
          </a:prstGeom>
          <a:noFill/>
          <a:ln cap="flat" cmpd="sng" w="9525">
            <a:solidFill>
              <a:srgbClr val="666666"/>
            </a:solidFill>
            <a:prstDash val="solid"/>
            <a:round/>
            <a:headEnd len="med" w="med" type="none"/>
            <a:tailEnd len="med" w="med" type="triangle"/>
          </a:ln>
        </p:spPr>
      </p:cxnSp>
      <p:cxnSp>
        <p:nvCxnSpPr>
          <p:cNvPr id="1261" name="Google Shape;1261;p163"/>
          <p:cNvCxnSpPr>
            <a:stCxn id="1259" idx="2"/>
          </p:cNvCxnSpPr>
          <p:nvPr/>
        </p:nvCxnSpPr>
        <p:spPr>
          <a:xfrm>
            <a:off x="7207175" y="3099160"/>
            <a:ext cx="0" cy="590400"/>
          </a:xfrm>
          <a:prstGeom prst="straightConnector1">
            <a:avLst/>
          </a:prstGeom>
          <a:noFill/>
          <a:ln cap="flat" cmpd="sng" w="9525">
            <a:solidFill>
              <a:srgbClr val="666666"/>
            </a:solidFill>
            <a:prstDash val="solid"/>
            <a:round/>
            <a:headEnd len="med" w="med" type="none"/>
            <a:tailEnd len="med" w="med" type="triangle"/>
          </a:ln>
        </p:spPr>
      </p:cxnSp>
      <p:cxnSp>
        <p:nvCxnSpPr>
          <p:cNvPr id="1262" name="Google Shape;1262;p163"/>
          <p:cNvCxnSpPr>
            <a:endCxn id="1259" idx="3"/>
          </p:cNvCxnSpPr>
          <p:nvPr/>
        </p:nvCxnSpPr>
        <p:spPr>
          <a:xfrm rot="10800000">
            <a:off x="7481524" y="2803136"/>
            <a:ext cx="648000" cy="0"/>
          </a:xfrm>
          <a:prstGeom prst="straightConnector1">
            <a:avLst/>
          </a:prstGeom>
          <a:noFill/>
          <a:ln cap="flat" cmpd="sng" w="9525">
            <a:solidFill>
              <a:srgbClr val="666666"/>
            </a:solidFill>
            <a:prstDash val="solid"/>
            <a:round/>
            <a:headEnd len="med" w="med" type="none"/>
            <a:tailEnd len="med" w="med" type="triangle"/>
          </a:ln>
        </p:spPr>
      </p:cxnSp>
      <p:sp>
        <p:nvSpPr>
          <p:cNvPr id="1263" name="Google Shape;1263;p163"/>
          <p:cNvSpPr txBox="1"/>
          <p:nvPr/>
        </p:nvSpPr>
        <p:spPr>
          <a:xfrm>
            <a:off x="5888871" y="1506425"/>
            <a:ext cx="10425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Plugins</a:t>
            </a:r>
            <a:br>
              <a:rPr lang="en" sz="1000">
                <a:latin typeface="Proxima Nova"/>
                <a:ea typeface="Proxima Nova"/>
                <a:cs typeface="Proxima Nova"/>
                <a:sym typeface="Proxima Nova"/>
              </a:rPr>
            </a:br>
            <a:r>
              <a:rPr lang="en" sz="1000">
                <a:latin typeface="Proxima Nova"/>
                <a:ea typeface="Proxima Nova"/>
                <a:cs typeface="Proxima Nova"/>
                <a:sym typeface="Proxima Nova"/>
              </a:rPr>
              <a:t>Jobs</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Configuration</a:t>
            </a:r>
            <a:endParaRPr sz="1000">
              <a:latin typeface="Proxima Nova"/>
              <a:ea typeface="Proxima Nova"/>
              <a:cs typeface="Proxima Nova"/>
              <a:sym typeface="Proxima Nova"/>
            </a:endParaRPr>
          </a:p>
        </p:txBody>
      </p:sp>
      <p:sp>
        <p:nvSpPr>
          <p:cNvPr id="1264" name="Google Shape;1264;p163"/>
          <p:cNvSpPr txBox="1"/>
          <p:nvPr/>
        </p:nvSpPr>
        <p:spPr>
          <a:xfrm>
            <a:off x="5828421" y="2649425"/>
            <a:ext cx="11634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Jenkins</a:t>
            </a:r>
            <a:br>
              <a:rPr lang="en" sz="1000">
                <a:latin typeface="Proxima Nova"/>
                <a:ea typeface="Proxima Nova"/>
                <a:cs typeface="Proxima Nova"/>
                <a:sym typeface="Proxima Nova"/>
              </a:rPr>
            </a:br>
            <a:r>
              <a:rPr lang="en" sz="1000">
                <a:latin typeface="Proxima Nova"/>
                <a:ea typeface="Proxima Nova"/>
                <a:cs typeface="Proxima Nova"/>
                <a:sym typeface="Proxima Nova"/>
              </a:rPr>
              <a:t>(S2I)</a:t>
            </a:r>
            <a:endParaRPr sz="1000">
              <a:latin typeface="Proxima Nova"/>
              <a:ea typeface="Proxima Nova"/>
              <a:cs typeface="Proxima Nova"/>
              <a:sym typeface="Proxima Nova"/>
            </a:endParaRPr>
          </a:p>
        </p:txBody>
      </p:sp>
      <p:sp>
        <p:nvSpPr>
          <p:cNvPr id="1265" name="Google Shape;1265;p163"/>
          <p:cNvSpPr txBox="1"/>
          <p:nvPr/>
        </p:nvSpPr>
        <p:spPr>
          <a:xfrm>
            <a:off x="5828421" y="3884200"/>
            <a:ext cx="11634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Custom</a:t>
            </a:r>
            <a:br>
              <a:rPr lang="en" sz="1000">
                <a:latin typeface="Proxima Nova"/>
                <a:ea typeface="Proxima Nova"/>
                <a:cs typeface="Proxima Nova"/>
                <a:sym typeface="Proxima Nova"/>
              </a:rPr>
            </a:br>
            <a:r>
              <a:rPr lang="en" sz="1000">
                <a:latin typeface="Proxima Nova"/>
                <a:ea typeface="Proxima Nova"/>
                <a:cs typeface="Proxima Nova"/>
                <a:sym typeface="Proxima Nova"/>
              </a:rPr>
              <a:t>Jenkins</a:t>
            </a:r>
            <a:br>
              <a:rPr lang="en" sz="1000">
                <a:latin typeface="Proxima Nova"/>
                <a:ea typeface="Proxima Nova"/>
                <a:cs typeface="Proxima Nova"/>
                <a:sym typeface="Proxima Nova"/>
              </a:rPr>
            </a:br>
            <a:r>
              <a:rPr lang="en" sz="1000">
                <a:latin typeface="Proxima Nova"/>
                <a:ea typeface="Proxima Nova"/>
                <a:cs typeface="Proxima Nova"/>
                <a:sym typeface="Proxima Nova"/>
              </a:rPr>
              <a:t>Image</a:t>
            </a:r>
            <a:endParaRPr sz="1000">
              <a:latin typeface="Proxima Nova"/>
              <a:ea typeface="Proxima Nova"/>
              <a:cs typeface="Proxima Nova"/>
              <a:sym typeface="Proxima Nova"/>
            </a:endParaRPr>
          </a:p>
        </p:txBody>
      </p:sp>
      <p:sp>
        <p:nvSpPr>
          <p:cNvPr id="1266" name="Google Shape;1266;p163"/>
          <p:cNvSpPr txBox="1"/>
          <p:nvPr/>
        </p:nvSpPr>
        <p:spPr>
          <a:xfrm>
            <a:off x="7909924" y="3182825"/>
            <a:ext cx="11634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Jenkins</a:t>
            </a:r>
            <a:br>
              <a:rPr lang="en" sz="1000">
                <a:latin typeface="Proxima Nova"/>
                <a:ea typeface="Proxima Nova"/>
                <a:cs typeface="Proxima Nova"/>
                <a:sym typeface="Proxima Nova"/>
              </a:rPr>
            </a:br>
            <a:r>
              <a:rPr lang="en" sz="1000">
                <a:latin typeface="Proxima Nova"/>
                <a:ea typeface="Proxima Nova"/>
                <a:cs typeface="Proxima Nova"/>
                <a:sym typeface="Proxima Nova"/>
              </a:rPr>
              <a:t>Image</a:t>
            </a:r>
            <a:endParaRPr sz="1000">
              <a:latin typeface="Proxima Nova"/>
              <a:ea typeface="Proxima Nova"/>
              <a:cs typeface="Proxima Nova"/>
              <a:sym typeface="Proxima Nova"/>
            </a:endParaRPr>
          </a:p>
        </p:txBody>
      </p:sp>
      <p:pic>
        <p:nvPicPr>
          <p:cNvPr descr="Icon_RH_Software_Container-App_RGB_Flat.png" id="1267" name="Google Shape;1267;p163"/>
          <p:cNvPicPr preferRelativeResize="0"/>
          <p:nvPr/>
        </p:nvPicPr>
        <p:blipFill rotWithShape="1">
          <a:blip r:embed="rId5">
            <a:alphaModFix/>
          </a:blip>
          <a:srcRect b="8584" l="8944" r="10837" t="11191"/>
          <a:stretch/>
        </p:blipFill>
        <p:spPr>
          <a:xfrm>
            <a:off x="6900417" y="3728248"/>
            <a:ext cx="596699" cy="592050"/>
          </a:xfrm>
          <a:prstGeom prst="rect">
            <a:avLst/>
          </a:prstGeom>
          <a:noFill/>
          <a:ln>
            <a:noFill/>
          </a:ln>
        </p:spPr>
      </p:pic>
      <p:pic>
        <p:nvPicPr>
          <p:cNvPr descr="Icon_RH_Software_Container-App_RGB_Flat.png" id="1268" name="Google Shape;1268;p163"/>
          <p:cNvPicPr preferRelativeResize="0"/>
          <p:nvPr/>
        </p:nvPicPr>
        <p:blipFill rotWithShape="1">
          <a:blip r:embed="rId5">
            <a:alphaModFix/>
          </a:blip>
          <a:srcRect b="8584" l="8944" r="10837" t="11191"/>
          <a:stretch/>
        </p:blipFill>
        <p:spPr>
          <a:xfrm>
            <a:off x="8177633" y="2514924"/>
            <a:ext cx="596699" cy="592050"/>
          </a:xfrm>
          <a:prstGeom prst="rect">
            <a:avLst/>
          </a:prstGeom>
          <a:noFill/>
          <a:ln>
            <a:noFill/>
          </a:ln>
        </p:spPr>
      </p:pic>
      <p:sp>
        <p:nvSpPr>
          <p:cNvPr id="1269" name="Google Shape;1269;p163"/>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3" name="Shape 1273"/>
        <p:cNvGrpSpPr/>
        <p:nvPr/>
      </p:nvGrpSpPr>
      <p:grpSpPr>
        <a:xfrm>
          <a:off x="0" y="0"/>
          <a:ext cx="0" cy="0"/>
          <a:chOff x="0" y="0"/>
          <a:chExt cx="0" cy="0"/>
        </a:xfrm>
      </p:grpSpPr>
      <p:sp>
        <p:nvSpPr>
          <p:cNvPr id="1274" name="Google Shape;1274;p164"/>
          <p:cNvSpPr/>
          <p:nvPr/>
        </p:nvSpPr>
        <p:spPr>
          <a:xfrm>
            <a:off x="2979112" y="2682956"/>
            <a:ext cx="1098000" cy="5076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Light"/>
                <a:ea typeface="Overpass Light"/>
                <a:cs typeface="Overpass Light"/>
                <a:sym typeface="Overpass Light"/>
              </a:rPr>
              <a:t>PRIVATE REGISTRY</a:t>
            </a:r>
            <a:endParaRPr sz="1200">
              <a:solidFill>
                <a:srgbClr val="FFFFFF"/>
              </a:solidFill>
              <a:latin typeface="Overpass Light"/>
              <a:ea typeface="Overpass Light"/>
              <a:cs typeface="Overpass Light"/>
              <a:sym typeface="Overpass Light"/>
            </a:endParaRPr>
          </a:p>
        </p:txBody>
      </p:sp>
      <p:sp>
        <p:nvSpPr>
          <p:cNvPr id="1275" name="Google Shape;1275;p164"/>
          <p:cNvSpPr/>
          <p:nvPr/>
        </p:nvSpPr>
        <p:spPr>
          <a:xfrm>
            <a:off x="1491319" y="2682956"/>
            <a:ext cx="1098000" cy="5076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Light"/>
                <a:ea typeface="Overpass Light"/>
                <a:cs typeface="Overpass Light"/>
                <a:sym typeface="Overpass Light"/>
              </a:rPr>
              <a:t>EXTERNAL IMAGES</a:t>
            </a:r>
            <a:endParaRPr sz="1200">
              <a:solidFill>
                <a:srgbClr val="FFFFFF"/>
              </a:solidFill>
              <a:latin typeface="Overpass Light"/>
              <a:ea typeface="Overpass Light"/>
              <a:cs typeface="Overpass Light"/>
              <a:sym typeface="Overpass Light"/>
            </a:endParaRPr>
          </a:p>
        </p:txBody>
      </p:sp>
      <p:sp>
        <p:nvSpPr>
          <p:cNvPr id="1276" name="Google Shape;1276;p164"/>
          <p:cNvSpPr txBox="1"/>
          <p:nvPr>
            <p:ph type="title"/>
          </p:nvPr>
        </p:nvSpPr>
        <p:spPr>
          <a:xfrm>
            <a:off x="421800" y="381000"/>
            <a:ext cx="8541300" cy="526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b="1" lang="en" sz="2600">
                <a:solidFill>
                  <a:srgbClr val="000000"/>
                </a:solidFill>
                <a:latin typeface="Overpass"/>
                <a:ea typeface="Overpass"/>
                <a:cs typeface="Overpass"/>
                <a:sym typeface="Overpass"/>
              </a:rPr>
              <a:t>SECURE &amp; AUTOMATE THE CONTENT LIFECYCLE</a:t>
            </a:r>
            <a:endParaRPr b="1" sz="2600">
              <a:solidFill>
                <a:srgbClr val="000000"/>
              </a:solidFill>
              <a:latin typeface="Overpass"/>
              <a:ea typeface="Overpass"/>
              <a:cs typeface="Overpass"/>
              <a:sym typeface="Overpass"/>
            </a:endParaRPr>
          </a:p>
        </p:txBody>
      </p:sp>
      <p:sp>
        <p:nvSpPr>
          <p:cNvPr id="1277" name="Google Shape;1277;p164"/>
          <p:cNvSpPr txBox="1"/>
          <p:nvPr/>
        </p:nvSpPr>
        <p:spPr>
          <a:xfrm>
            <a:off x="0" y="914400"/>
            <a:ext cx="9144000" cy="3441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 sz="1800">
                <a:solidFill>
                  <a:srgbClr val="434343"/>
                </a:solidFill>
                <a:latin typeface="Overpass Light"/>
                <a:ea typeface="Overpass Light"/>
                <a:cs typeface="Overpass Light"/>
                <a:sym typeface="Overpass Light"/>
              </a:rPr>
              <a:t>Elements of the Openshift container pipeline</a:t>
            </a:r>
            <a:endParaRPr sz="1800">
              <a:solidFill>
                <a:srgbClr val="434343"/>
              </a:solidFill>
              <a:latin typeface="Overpass Light"/>
              <a:ea typeface="Overpass Light"/>
              <a:cs typeface="Overpass Light"/>
              <a:sym typeface="Overpass Light"/>
            </a:endParaRPr>
          </a:p>
        </p:txBody>
      </p:sp>
      <p:pic>
        <p:nvPicPr>
          <p:cNvPr id="1278" name="Google Shape;1278;p164"/>
          <p:cNvPicPr preferRelativeResize="0"/>
          <p:nvPr/>
        </p:nvPicPr>
        <p:blipFill>
          <a:blip r:embed="rId3">
            <a:alphaModFix/>
          </a:blip>
          <a:stretch>
            <a:fillRect/>
          </a:stretch>
        </p:blipFill>
        <p:spPr>
          <a:xfrm>
            <a:off x="5600325" y="1455786"/>
            <a:ext cx="474900" cy="474900"/>
          </a:xfrm>
          <a:prstGeom prst="rect">
            <a:avLst/>
          </a:prstGeom>
          <a:noFill/>
          <a:ln>
            <a:noFill/>
          </a:ln>
        </p:spPr>
      </p:pic>
      <p:sp>
        <p:nvSpPr>
          <p:cNvPr id="1279" name="Google Shape;1279;p164"/>
          <p:cNvSpPr txBox="1"/>
          <p:nvPr/>
        </p:nvSpPr>
        <p:spPr>
          <a:xfrm>
            <a:off x="5529825" y="1875075"/>
            <a:ext cx="607800" cy="34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pen Sans"/>
                <a:ea typeface="Open Sans"/>
                <a:cs typeface="Open Sans"/>
                <a:sym typeface="Open Sans"/>
              </a:rPr>
              <a:t>Git</a:t>
            </a:r>
            <a:endParaRPr sz="1000">
              <a:latin typeface="Open Sans"/>
              <a:ea typeface="Open Sans"/>
              <a:cs typeface="Open Sans"/>
              <a:sym typeface="Open Sans"/>
            </a:endParaRPr>
          </a:p>
        </p:txBody>
      </p:sp>
      <p:pic>
        <p:nvPicPr>
          <p:cNvPr id="1280" name="Google Shape;1280;p164"/>
          <p:cNvPicPr preferRelativeResize="0"/>
          <p:nvPr/>
        </p:nvPicPr>
        <p:blipFill>
          <a:blip r:embed="rId4">
            <a:alphaModFix/>
          </a:blip>
          <a:stretch>
            <a:fillRect/>
          </a:stretch>
        </p:blipFill>
        <p:spPr>
          <a:xfrm>
            <a:off x="7471042" y="2674610"/>
            <a:ext cx="524232" cy="524250"/>
          </a:xfrm>
          <a:prstGeom prst="rect">
            <a:avLst/>
          </a:prstGeom>
          <a:noFill/>
          <a:ln>
            <a:noFill/>
          </a:ln>
        </p:spPr>
      </p:pic>
      <p:pic>
        <p:nvPicPr>
          <p:cNvPr id="1281" name="Google Shape;1281;p164"/>
          <p:cNvPicPr preferRelativeResize="0"/>
          <p:nvPr/>
        </p:nvPicPr>
        <p:blipFill rotWithShape="1">
          <a:blip r:embed="rId5">
            <a:alphaModFix/>
          </a:blip>
          <a:srcRect b="0" l="0" r="0" t="0"/>
          <a:stretch/>
        </p:blipFill>
        <p:spPr>
          <a:xfrm>
            <a:off x="5535238" y="2634201"/>
            <a:ext cx="605072" cy="605075"/>
          </a:xfrm>
          <a:prstGeom prst="rect">
            <a:avLst/>
          </a:prstGeom>
          <a:noFill/>
          <a:ln>
            <a:noFill/>
          </a:ln>
        </p:spPr>
      </p:pic>
      <p:pic>
        <p:nvPicPr>
          <p:cNvPr id="1282" name="Google Shape;1282;p164"/>
          <p:cNvPicPr preferRelativeResize="0"/>
          <p:nvPr/>
        </p:nvPicPr>
        <p:blipFill>
          <a:blip r:embed="rId6">
            <a:alphaModFix/>
          </a:blip>
          <a:stretch>
            <a:fillRect/>
          </a:stretch>
        </p:blipFill>
        <p:spPr>
          <a:xfrm>
            <a:off x="2066491" y="1755413"/>
            <a:ext cx="468035" cy="468027"/>
          </a:xfrm>
          <a:prstGeom prst="rect">
            <a:avLst/>
          </a:prstGeom>
          <a:noFill/>
          <a:ln>
            <a:noFill/>
          </a:ln>
        </p:spPr>
      </p:pic>
      <p:pic>
        <p:nvPicPr>
          <p:cNvPr id="1283" name="Google Shape;1283;p164"/>
          <p:cNvPicPr preferRelativeResize="0"/>
          <p:nvPr/>
        </p:nvPicPr>
        <p:blipFill>
          <a:blip r:embed="rId7">
            <a:alphaModFix/>
          </a:blip>
          <a:stretch>
            <a:fillRect/>
          </a:stretch>
        </p:blipFill>
        <p:spPr>
          <a:xfrm>
            <a:off x="1436525" y="1725874"/>
            <a:ext cx="530458" cy="530453"/>
          </a:xfrm>
          <a:prstGeom prst="rect">
            <a:avLst/>
          </a:prstGeom>
          <a:noFill/>
          <a:ln>
            <a:noFill/>
          </a:ln>
        </p:spPr>
      </p:pic>
      <p:sp>
        <p:nvSpPr>
          <p:cNvPr id="1284" name="Google Shape;1284;p164"/>
          <p:cNvSpPr/>
          <p:nvPr/>
        </p:nvSpPr>
        <p:spPr>
          <a:xfrm>
            <a:off x="1522500" y="3614036"/>
            <a:ext cx="2546400" cy="336600"/>
          </a:xfrm>
          <a:prstGeom prst="roundRect">
            <a:avLst>
              <a:gd fmla="val 16667" name="adj"/>
            </a:avLst>
          </a:prstGeom>
          <a:solidFill>
            <a:srgbClr val="2390B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Light"/>
                <a:ea typeface="Overpass Light"/>
                <a:cs typeface="Overpass Light"/>
                <a:sym typeface="Overpass Light"/>
              </a:rPr>
              <a:t>CONTENT METADATA</a:t>
            </a:r>
            <a:endParaRPr sz="1200">
              <a:solidFill>
                <a:srgbClr val="FFFFFF"/>
              </a:solidFill>
              <a:latin typeface="Overpass Light"/>
              <a:ea typeface="Overpass Light"/>
              <a:cs typeface="Overpass Light"/>
              <a:sym typeface="Overpass Light"/>
            </a:endParaRPr>
          </a:p>
        </p:txBody>
      </p:sp>
      <p:cxnSp>
        <p:nvCxnSpPr>
          <p:cNvPr id="1285" name="Google Shape;1285;p164"/>
          <p:cNvCxnSpPr/>
          <p:nvPr/>
        </p:nvCxnSpPr>
        <p:spPr>
          <a:xfrm>
            <a:off x="2040325" y="2281613"/>
            <a:ext cx="0" cy="309300"/>
          </a:xfrm>
          <a:prstGeom prst="straightConnector1">
            <a:avLst/>
          </a:prstGeom>
          <a:noFill/>
          <a:ln cap="flat" cmpd="sng" w="9525">
            <a:solidFill>
              <a:schemeClr val="dk2"/>
            </a:solidFill>
            <a:prstDash val="dash"/>
            <a:round/>
            <a:headEnd len="med" w="med" type="none"/>
            <a:tailEnd len="med" w="med" type="triangle"/>
          </a:ln>
        </p:spPr>
      </p:cxnSp>
      <p:cxnSp>
        <p:nvCxnSpPr>
          <p:cNvPr id="1286" name="Google Shape;1286;p164"/>
          <p:cNvCxnSpPr/>
          <p:nvPr/>
        </p:nvCxnSpPr>
        <p:spPr>
          <a:xfrm>
            <a:off x="2040325" y="3247625"/>
            <a:ext cx="0" cy="309300"/>
          </a:xfrm>
          <a:prstGeom prst="straightConnector1">
            <a:avLst/>
          </a:prstGeom>
          <a:noFill/>
          <a:ln cap="flat" cmpd="sng" w="9525">
            <a:solidFill>
              <a:schemeClr val="dk2"/>
            </a:solidFill>
            <a:prstDash val="dash"/>
            <a:round/>
            <a:headEnd len="med" w="med" type="none"/>
            <a:tailEnd len="med" w="med" type="triangle"/>
          </a:ln>
        </p:spPr>
      </p:cxnSp>
      <p:cxnSp>
        <p:nvCxnSpPr>
          <p:cNvPr id="1287" name="Google Shape;1287;p164"/>
          <p:cNvCxnSpPr/>
          <p:nvPr/>
        </p:nvCxnSpPr>
        <p:spPr>
          <a:xfrm>
            <a:off x="3528100" y="3247625"/>
            <a:ext cx="0" cy="309300"/>
          </a:xfrm>
          <a:prstGeom prst="straightConnector1">
            <a:avLst/>
          </a:prstGeom>
          <a:noFill/>
          <a:ln cap="flat" cmpd="sng" w="9525">
            <a:solidFill>
              <a:schemeClr val="dk2"/>
            </a:solidFill>
            <a:prstDash val="dash"/>
            <a:round/>
            <a:headEnd len="med" w="med" type="none"/>
            <a:tailEnd len="med" w="med" type="triangle"/>
          </a:ln>
        </p:spPr>
      </p:cxnSp>
      <p:cxnSp>
        <p:nvCxnSpPr>
          <p:cNvPr id="1288" name="Google Shape;1288;p164"/>
          <p:cNvCxnSpPr/>
          <p:nvPr/>
        </p:nvCxnSpPr>
        <p:spPr>
          <a:xfrm>
            <a:off x="4286250" y="2840950"/>
            <a:ext cx="1068000" cy="0"/>
          </a:xfrm>
          <a:prstGeom prst="straightConnector1">
            <a:avLst/>
          </a:prstGeom>
          <a:noFill/>
          <a:ln cap="flat" cmpd="sng" w="9525">
            <a:solidFill>
              <a:schemeClr val="dk2"/>
            </a:solidFill>
            <a:prstDash val="dash"/>
            <a:round/>
            <a:headEnd len="med" w="med" type="triangle"/>
            <a:tailEnd len="med" w="med" type="none"/>
          </a:ln>
        </p:spPr>
      </p:cxnSp>
      <p:cxnSp>
        <p:nvCxnSpPr>
          <p:cNvPr id="1289" name="Google Shape;1289;p164"/>
          <p:cNvCxnSpPr/>
          <p:nvPr/>
        </p:nvCxnSpPr>
        <p:spPr>
          <a:xfrm>
            <a:off x="6292700" y="2993350"/>
            <a:ext cx="1068000" cy="0"/>
          </a:xfrm>
          <a:prstGeom prst="straightConnector1">
            <a:avLst/>
          </a:prstGeom>
          <a:noFill/>
          <a:ln cap="flat" cmpd="sng" w="9525">
            <a:solidFill>
              <a:schemeClr val="dk2"/>
            </a:solidFill>
            <a:prstDash val="dash"/>
            <a:round/>
            <a:headEnd len="med" w="med" type="none"/>
            <a:tailEnd len="med" w="med" type="triangle"/>
          </a:ln>
        </p:spPr>
      </p:cxnSp>
      <p:cxnSp>
        <p:nvCxnSpPr>
          <p:cNvPr id="1290" name="Google Shape;1290;p164"/>
          <p:cNvCxnSpPr/>
          <p:nvPr/>
        </p:nvCxnSpPr>
        <p:spPr>
          <a:xfrm>
            <a:off x="5837775" y="2281613"/>
            <a:ext cx="0" cy="309300"/>
          </a:xfrm>
          <a:prstGeom prst="straightConnector1">
            <a:avLst/>
          </a:prstGeom>
          <a:noFill/>
          <a:ln cap="flat" cmpd="sng" w="9525">
            <a:solidFill>
              <a:schemeClr val="dk2"/>
            </a:solidFill>
            <a:prstDash val="dash"/>
            <a:round/>
            <a:headEnd len="med" w="med" type="none"/>
            <a:tailEnd len="med" w="med" type="triangle"/>
          </a:ln>
        </p:spPr>
      </p:cxnSp>
      <p:cxnSp>
        <p:nvCxnSpPr>
          <p:cNvPr id="1291" name="Google Shape;1291;p164"/>
          <p:cNvCxnSpPr/>
          <p:nvPr/>
        </p:nvCxnSpPr>
        <p:spPr>
          <a:xfrm>
            <a:off x="4272175" y="3038150"/>
            <a:ext cx="1068000" cy="0"/>
          </a:xfrm>
          <a:prstGeom prst="straightConnector1">
            <a:avLst/>
          </a:prstGeom>
          <a:noFill/>
          <a:ln cap="flat" cmpd="sng" w="9525">
            <a:solidFill>
              <a:schemeClr val="dk2"/>
            </a:solidFill>
            <a:prstDash val="dash"/>
            <a:round/>
            <a:headEnd len="med" w="med" type="none"/>
            <a:tailEnd len="med" w="med" type="triangle"/>
          </a:ln>
        </p:spPr>
      </p:cxnSp>
      <p:cxnSp>
        <p:nvCxnSpPr>
          <p:cNvPr id="1292" name="Google Shape;1292;p164"/>
          <p:cNvCxnSpPr/>
          <p:nvPr/>
        </p:nvCxnSpPr>
        <p:spPr>
          <a:xfrm>
            <a:off x="3571725" y="2290675"/>
            <a:ext cx="4171500" cy="0"/>
          </a:xfrm>
          <a:prstGeom prst="straightConnector1">
            <a:avLst/>
          </a:prstGeom>
          <a:noFill/>
          <a:ln cap="flat" cmpd="sng" w="9525">
            <a:solidFill>
              <a:schemeClr val="dk2"/>
            </a:solidFill>
            <a:prstDash val="dash"/>
            <a:round/>
            <a:headEnd len="med" w="med" type="none"/>
            <a:tailEnd len="med" w="med" type="none"/>
          </a:ln>
        </p:spPr>
      </p:cxnSp>
      <p:cxnSp>
        <p:nvCxnSpPr>
          <p:cNvPr id="1293" name="Google Shape;1293;p164"/>
          <p:cNvCxnSpPr/>
          <p:nvPr/>
        </p:nvCxnSpPr>
        <p:spPr>
          <a:xfrm>
            <a:off x="3571725" y="2294063"/>
            <a:ext cx="0" cy="309300"/>
          </a:xfrm>
          <a:prstGeom prst="straightConnector1">
            <a:avLst/>
          </a:prstGeom>
          <a:noFill/>
          <a:ln cap="flat" cmpd="sng" w="9525">
            <a:solidFill>
              <a:schemeClr val="dk2"/>
            </a:solidFill>
            <a:prstDash val="dash"/>
            <a:round/>
            <a:headEnd len="med" w="med" type="none"/>
            <a:tailEnd len="med" w="med" type="none"/>
          </a:ln>
        </p:spPr>
      </p:cxnSp>
      <p:cxnSp>
        <p:nvCxnSpPr>
          <p:cNvPr id="1294" name="Google Shape;1294;p164"/>
          <p:cNvCxnSpPr/>
          <p:nvPr/>
        </p:nvCxnSpPr>
        <p:spPr>
          <a:xfrm>
            <a:off x="7733163" y="2294063"/>
            <a:ext cx="0" cy="309300"/>
          </a:xfrm>
          <a:prstGeom prst="straightConnector1">
            <a:avLst/>
          </a:prstGeom>
          <a:noFill/>
          <a:ln cap="flat" cmpd="sng" w="9525">
            <a:solidFill>
              <a:schemeClr val="dk2"/>
            </a:solidFill>
            <a:prstDash val="dash"/>
            <a:round/>
            <a:headEnd len="med" w="med" type="none"/>
            <a:tailEnd len="med" w="med" type="triangle"/>
          </a:ln>
        </p:spPr>
      </p:cxnSp>
      <p:sp>
        <p:nvSpPr>
          <p:cNvPr id="1295" name="Google Shape;1295;p164"/>
          <p:cNvSpPr/>
          <p:nvPr/>
        </p:nvSpPr>
        <p:spPr>
          <a:xfrm>
            <a:off x="614775" y="1784575"/>
            <a:ext cx="994200" cy="4296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TRUSTED</a:t>
            </a:r>
            <a:endParaRPr sz="1000">
              <a:latin typeface="Overpass Light"/>
              <a:ea typeface="Overpass Light"/>
              <a:cs typeface="Overpass Light"/>
              <a:sym typeface="Overpass Light"/>
            </a:endParaRPr>
          </a:p>
          <a:p>
            <a:pPr indent="0" lvl="0" marL="0" rtl="0" algn="ctr">
              <a:spcBef>
                <a:spcPts val="0"/>
              </a:spcBef>
              <a:spcAft>
                <a:spcPts val="0"/>
              </a:spcAft>
              <a:buNone/>
            </a:pPr>
            <a:r>
              <a:rPr lang="en" sz="1000">
                <a:latin typeface="Overpass Light"/>
                <a:ea typeface="Overpass Light"/>
                <a:cs typeface="Overpass Light"/>
                <a:sym typeface="Overpass Light"/>
              </a:rPr>
              <a:t>CONTENT</a:t>
            </a:r>
            <a:endParaRPr sz="1000">
              <a:latin typeface="Overpass Light"/>
              <a:ea typeface="Overpass Light"/>
              <a:cs typeface="Overpass Light"/>
              <a:sym typeface="Overpass Light"/>
            </a:endParaRPr>
          </a:p>
        </p:txBody>
      </p:sp>
      <p:sp>
        <p:nvSpPr>
          <p:cNvPr id="1296" name="Google Shape;1296;p164"/>
          <p:cNvSpPr/>
          <p:nvPr/>
        </p:nvSpPr>
        <p:spPr>
          <a:xfrm>
            <a:off x="2281817" y="1785636"/>
            <a:ext cx="1077300" cy="4296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UNKNOWN</a:t>
            </a:r>
            <a:endParaRPr sz="1000">
              <a:latin typeface="Overpass Light"/>
              <a:ea typeface="Overpass Light"/>
              <a:cs typeface="Overpass Light"/>
              <a:sym typeface="Overpass Light"/>
            </a:endParaRPr>
          </a:p>
          <a:p>
            <a:pPr indent="0" lvl="0" marL="0" rtl="0" algn="ctr">
              <a:spcBef>
                <a:spcPts val="0"/>
              </a:spcBef>
              <a:spcAft>
                <a:spcPts val="0"/>
              </a:spcAft>
              <a:buNone/>
            </a:pPr>
            <a:r>
              <a:rPr lang="en" sz="1000">
                <a:latin typeface="Overpass Light"/>
                <a:ea typeface="Overpass Light"/>
                <a:cs typeface="Overpass Light"/>
                <a:sym typeface="Overpass Light"/>
              </a:rPr>
              <a:t>CONTENT</a:t>
            </a:r>
            <a:endParaRPr sz="1000">
              <a:latin typeface="Overpass Light"/>
              <a:ea typeface="Overpass Light"/>
              <a:cs typeface="Overpass Light"/>
              <a:sym typeface="Overpass Light"/>
            </a:endParaRPr>
          </a:p>
        </p:txBody>
      </p:sp>
      <p:sp>
        <p:nvSpPr>
          <p:cNvPr id="1297" name="Google Shape;1297;p164"/>
          <p:cNvSpPr/>
          <p:nvPr/>
        </p:nvSpPr>
        <p:spPr>
          <a:xfrm>
            <a:off x="5340675" y="3282550"/>
            <a:ext cx="994200" cy="4296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CI</a:t>
            </a:r>
            <a:endParaRPr sz="1000">
              <a:latin typeface="Overpass Light"/>
              <a:ea typeface="Overpass Light"/>
              <a:cs typeface="Overpass Light"/>
              <a:sym typeface="Overpass Light"/>
            </a:endParaRPr>
          </a:p>
        </p:txBody>
      </p:sp>
      <p:sp>
        <p:nvSpPr>
          <p:cNvPr id="1298" name="Google Shape;1298;p164"/>
          <p:cNvSpPr/>
          <p:nvPr/>
        </p:nvSpPr>
        <p:spPr>
          <a:xfrm>
            <a:off x="7236062" y="3282550"/>
            <a:ext cx="994200" cy="4296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CD</a:t>
            </a:r>
            <a:endParaRPr sz="1000">
              <a:latin typeface="Overpass Light"/>
              <a:ea typeface="Overpass Light"/>
              <a:cs typeface="Overpass Light"/>
              <a:sym typeface="Overpass Light"/>
            </a:endParaRPr>
          </a:p>
        </p:txBody>
      </p:sp>
      <p:cxnSp>
        <p:nvCxnSpPr>
          <p:cNvPr id="1299" name="Google Shape;1299;p164"/>
          <p:cNvCxnSpPr/>
          <p:nvPr/>
        </p:nvCxnSpPr>
        <p:spPr>
          <a:xfrm>
            <a:off x="2643300" y="2942825"/>
            <a:ext cx="296100" cy="0"/>
          </a:xfrm>
          <a:prstGeom prst="straightConnector1">
            <a:avLst/>
          </a:prstGeom>
          <a:noFill/>
          <a:ln cap="flat" cmpd="sng" w="9525">
            <a:solidFill>
              <a:schemeClr val="dk2"/>
            </a:solidFill>
            <a:prstDash val="dash"/>
            <a:round/>
            <a:headEnd len="med" w="med" type="none"/>
            <a:tailEnd len="med" w="med" type="triangle"/>
          </a:ln>
        </p:spPr>
      </p:cxnSp>
      <p:sp>
        <p:nvSpPr>
          <p:cNvPr id="1300" name="Google Shape;1300;p164"/>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4" name="Shape 1304"/>
        <p:cNvGrpSpPr/>
        <p:nvPr/>
      </p:nvGrpSpPr>
      <p:grpSpPr>
        <a:xfrm>
          <a:off x="0" y="0"/>
          <a:ext cx="0" cy="0"/>
          <a:chOff x="0" y="0"/>
          <a:chExt cx="0" cy="0"/>
        </a:xfrm>
      </p:grpSpPr>
      <p:sp>
        <p:nvSpPr>
          <p:cNvPr id="1305" name="Google Shape;1305;p165"/>
          <p:cNvSpPr txBox="1"/>
          <p:nvPr>
            <p:ph idx="1" type="body"/>
          </p:nvPr>
        </p:nvSpPr>
        <p:spPr>
          <a:xfrm>
            <a:off x="217050" y="1394650"/>
            <a:ext cx="3156600" cy="2411100"/>
          </a:xfrm>
          <a:prstGeom prst="rect">
            <a:avLst/>
          </a:prstGeom>
        </p:spPr>
        <p:txBody>
          <a:bodyPr anchorCtr="0" anchor="t" bIns="0" lIns="0" spcFirstLastPara="1" rIns="0" wrap="square" tIns="0">
            <a:noAutofit/>
          </a:bodyPr>
          <a:lstStyle/>
          <a:p>
            <a:pPr indent="0" lvl="0" marL="0" rtl="0" algn="l">
              <a:lnSpc>
                <a:spcPct val="106000"/>
              </a:lnSpc>
              <a:spcBef>
                <a:spcPts val="563"/>
              </a:spcBef>
              <a:spcAft>
                <a:spcPts val="0"/>
              </a:spcAft>
              <a:buNone/>
            </a:pPr>
            <a:r>
              <a:rPr b="1" lang="en" sz="1800">
                <a:latin typeface="Overpass"/>
                <a:ea typeface="Overpass"/>
                <a:cs typeface="Overpass"/>
                <a:sym typeface="Overpass"/>
              </a:rPr>
              <a:t>Red Hat Container Images</a:t>
            </a:r>
            <a:endParaRPr b="1" sz="1800">
              <a:latin typeface="Overpass"/>
              <a:ea typeface="Overpass"/>
              <a:cs typeface="Overpass"/>
              <a:sym typeface="Overpass"/>
            </a:endParaRPr>
          </a:p>
          <a:p>
            <a:pPr indent="-330200" lvl="0" marL="457200" rtl="0" algn="l">
              <a:lnSpc>
                <a:spcPct val="106000"/>
              </a:lnSpc>
              <a:spcBef>
                <a:spcPts val="1600"/>
              </a:spcBef>
              <a:spcAft>
                <a:spcPts val="0"/>
              </a:spcAft>
              <a:buSzPts val="1600"/>
              <a:buFont typeface="Overpass"/>
              <a:buChar char="●"/>
            </a:pPr>
            <a:r>
              <a:rPr lang="en" sz="1600">
                <a:latin typeface="Overpass"/>
                <a:ea typeface="Overpass"/>
                <a:cs typeface="Overpass"/>
                <a:sym typeface="Overpass"/>
              </a:rPr>
              <a:t>Signed Images</a:t>
            </a:r>
            <a:endParaRPr sz="1600">
              <a:latin typeface="Overpass"/>
              <a:ea typeface="Overpass"/>
              <a:cs typeface="Overpass"/>
              <a:sym typeface="Overpass"/>
            </a:endParaRPr>
          </a:p>
          <a:p>
            <a:pPr indent="-330200" lvl="0" marL="457200" rtl="0" algn="l">
              <a:lnSpc>
                <a:spcPct val="106000"/>
              </a:lnSpc>
              <a:spcBef>
                <a:spcPts val="1600"/>
              </a:spcBef>
              <a:spcAft>
                <a:spcPts val="0"/>
              </a:spcAft>
              <a:buSzPts val="1600"/>
              <a:buFont typeface="Overpass"/>
              <a:buChar char="●"/>
            </a:pPr>
            <a:r>
              <a:rPr lang="en" sz="1600">
                <a:latin typeface="Overpass"/>
                <a:ea typeface="Overpass"/>
                <a:cs typeface="Overpass"/>
                <a:sym typeface="Overpass"/>
              </a:rPr>
              <a:t>Health Index </a:t>
            </a:r>
            <a:br>
              <a:rPr lang="en" sz="1600">
                <a:latin typeface="Overpass"/>
                <a:ea typeface="Overpass"/>
                <a:cs typeface="Overpass"/>
                <a:sym typeface="Overpass"/>
              </a:rPr>
            </a:br>
            <a:r>
              <a:rPr lang="en" sz="1600">
                <a:latin typeface="Overpass"/>
                <a:ea typeface="Overpass"/>
                <a:cs typeface="Overpass"/>
                <a:sym typeface="Overpass"/>
              </a:rPr>
              <a:t>(A to F grade)*</a:t>
            </a:r>
            <a:endParaRPr sz="1600">
              <a:latin typeface="Overpass"/>
              <a:ea typeface="Overpass"/>
              <a:cs typeface="Overpass"/>
              <a:sym typeface="Overpass"/>
            </a:endParaRPr>
          </a:p>
          <a:p>
            <a:pPr indent="-330200" lvl="0" marL="457200" rtl="0" algn="l">
              <a:lnSpc>
                <a:spcPct val="106000"/>
              </a:lnSpc>
              <a:spcBef>
                <a:spcPts val="1600"/>
              </a:spcBef>
              <a:spcAft>
                <a:spcPts val="1600"/>
              </a:spcAft>
              <a:buSzPts val="1600"/>
              <a:buFont typeface="Overpass"/>
              <a:buChar char="●"/>
            </a:pPr>
            <a:r>
              <a:rPr lang="en" sz="1600">
                <a:latin typeface="Overpass"/>
                <a:ea typeface="Overpass"/>
                <a:cs typeface="Overpass"/>
                <a:sym typeface="Overpass"/>
              </a:rPr>
              <a:t>Security advisories &amp; </a:t>
            </a:r>
            <a:br>
              <a:rPr lang="en" sz="1600">
                <a:latin typeface="Overpass"/>
                <a:ea typeface="Overpass"/>
                <a:cs typeface="Overpass"/>
                <a:sym typeface="Overpass"/>
              </a:rPr>
            </a:br>
            <a:r>
              <a:rPr lang="en" sz="1600">
                <a:latin typeface="Overpass"/>
                <a:ea typeface="Overpass"/>
                <a:cs typeface="Overpass"/>
                <a:sym typeface="Overpass"/>
              </a:rPr>
              <a:t>errata (patches)</a:t>
            </a:r>
            <a:endParaRPr sz="1600">
              <a:latin typeface="Overpass"/>
              <a:ea typeface="Overpass"/>
              <a:cs typeface="Overpass"/>
              <a:sym typeface="Overpass"/>
            </a:endParaRPr>
          </a:p>
        </p:txBody>
      </p:sp>
      <p:sp>
        <p:nvSpPr>
          <p:cNvPr id="1306" name="Google Shape;1306;p165"/>
          <p:cNvSpPr txBox="1"/>
          <p:nvPr>
            <p:ph type="title"/>
          </p:nvPr>
        </p:nvSpPr>
        <p:spPr>
          <a:xfrm>
            <a:off x="413400" y="0"/>
            <a:ext cx="8317200" cy="1063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2800">
                <a:solidFill>
                  <a:srgbClr val="434343"/>
                </a:solidFill>
                <a:latin typeface="Overpass"/>
                <a:ea typeface="Overpass"/>
                <a:cs typeface="Overpass"/>
                <a:sym typeface="Overpass"/>
              </a:rPr>
              <a:t>EXTERNAL CONTENT: USE TRUSTED SOURCES</a:t>
            </a:r>
            <a:endParaRPr b="1" sz="2800">
              <a:solidFill>
                <a:srgbClr val="434343"/>
              </a:solidFill>
              <a:latin typeface="Overpass"/>
              <a:ea typeface="Overpass"/>
              <a:cs typeface="Overpass"/>
              <a:sym typeface="Overpass"/>
            </a:endParaRPr>
          </a:p>
        </p:txBody>
      </p:sp>
      <p:sp>
        <p:nvSpPr>
          <p:cNvPr id="1307" name="Google Shape;1307;p165"/>
          <p:cNvSpPr/>
          <p:nvPr/>
        </p:nvSpPr>
        <p:spPr>
          <a:xfrm>
            <a:off x="3096075" y="865575"/>
            <a:ext cx="5981400" cy="3639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65"/>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pic>
        <p:nvPicPr>
          <p:cNvPr id="1309" name="Google Shape;1309;p165"/>
          <p:cNvPicPr preferRelativeResize="0"/>
          <p:nvPr/>
        </p:nvPicPr>
        <p:blipFill rotWithShape="1">
          <a:blip r:embed="rId3">
            <a:alphaModFix/>
          </a:blip>
          <a:srcRect b="0" l="0" r="1244" t="0"/>
          <a:stretch/>
        </p:blipFill>
        <p:spPr>
          <a:xfrm>
            <a:off x="3195375" y="969150"/>
            <a:ext cx="5799102" cy="3412349"/>
          </a:xfrm>
          <a:prstGeom prst="rect">
            <a:avLst/>
          </a:prstGeom>
          <a:noFill/>
          <a:ln>
            <a:noFill/>
          </a:ln>
        </p:spPr>
      </p:pic>
      <p:sp>
        <p:nvSpPr>
          <p:cNvPr id="1310" name="Google Shape;1310;p165"/>
          <p:cNvSpPr txBox="1"/>
          <p:nvPr/>
        </p:nvSpPr>
        <p:spPr>
          <a:xfrm>
            <a:off x="1382225" y="4612275"/>
            <a:ext cx="5278500" cy="1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sz="1200" u="sng">
                <a:solidFill>
                  <a:srgbClr val="0097A7"/>
                </a:solidFill>
                <a:latin typeface="Overpass Light"/>
                <a:ea typeface="Overpass Light"/>
                <a:cs typeface="Overpass Light"/>
                <a:sym typeface="Overpass Light"/>
                <a:hlinkClick r:id="rId4"/>
              </a:rPr>
              <a:t>More about the Health Index</a:t>
            </a:r>
            <a:endParaRPr sz="1200">
              <a:latin typeface="Overpass Light"/>
              <a:ea typeface="Overpass Light"/>
              <a:cs typeface="Overpass Light"/>
              <a:sym typeface="Overpass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4" name="Shape 1314"/>
        <p:cNvGrpSpPr/>
        <p:nvPr/>
      </p:nvGrpSpPr>
      <p:grpSpPr>
        <a:xfrm>
          <a:off x="0" y="0"/>
          <a:ext cx="0" cy="0"/>
          <a:chOff x="0" y="0"/>
          <a:chExt cx="0" cy="0"/>
        </a:xfrm>
      </p:grpSpPr>
      <p:sp>
        <p:nvSpPr>
          <p:cNvPr id="1315" name="Google Shape;1315;p166"/>
          <p:cNvSpPr txBox="1"/>
          <p:nvPr/>
        </p:nvSpPr>
        <p:spPr>
          <a:xfrm>
            <a:off x="103325" y="1282175"/>
            <a:ext cx="2778600" cy="2934600"/>
          </a:xfrm>
          <a:prstGeom prst="rect">
            <a:avLst/>
          </a:prstGeom>
          <a:noFill/>
          <a:ln>
            <a:noFill/>
          </a:ln>
        </p:spPr>
        <p:txBody>
          <a:bodyPr anchorCtr="0" anchor="t" bIns="91425" lIns="91425" spcFirstLastPara="1" rIns="91425" wrap="square" tIns="91425">
            <a:noAutofit/>
          </a:bodyPr>
          <a:lstStyle/>
          <a:p>
            <a:pPr indent="-355600" lvl="0" marL="571500" rtl="0" algn="l">
              <a:lnSpc>
                <a:spcPct val="100000"/>
              </a:lnSpc>
              <a:spcBef>
                <a:spcPts val="0"/>
              </a:spcBef>
              <a:spcAft>
                <a:spcPts val="0"/>
              </a:spcAft>
              <a:buClr>
                <a:srgbClr val="000000"/>
              </a:buClr>
              <a:buSzPts val="1800"/>
              <a:buChar char="•"/>
            </a:pPr>
            <a:r>
              <a:rPr lang="en" sz="1600">
                <a:latin typeface="Overpass"/>
                <a:ea typeface="Overpass"/>
                <a:cs typeface="Overpass"/>
                <a:sym typeface="Overpass"/>
              </a:rPr>
              <a:t>Offered as self-managed </a:t>
            </a:r>
            <a:br>
              <a:rPr lang="en" sz="1600">
                <a:latin typeface="Overpass"/>
                <a:ea typeface="Overpass"/>
                <a:cs typeface="Overpass"/>
                <a:sym typeface="Overpass"/>
              </a:rPr>
            </a:br>
            <a:r>
              <a:rPr lang="en" sz="1600">
                <a:latin typeface="Overpass"/>
                <a:ea typeface="Overpass"/>
                <a:cs typeface="Overpass"/>
                <a:sym typeface="Overpass"/>
              </a:rPr>
              <a:t>and as-a-service</a:t>
            </a:r>
            <a:endParaRPr sz="1600">
              <a:latin typeface="Overpass"/>
              <a:ea typeface="Overpass"/>
              <a:cs typeface="Overpass"/>
              <a:sym typeface="Overpass"/>
            </a:endParaRPr>
          </a:p>
          <a:p>
            <a:pPr indent="-355600" lvl="0" marL="571500" rtl="0" algn="l">
              <a:lnSpc>
                <a:spcPct val="100000"/>
              </a:lnSpc>
              <a:spcBef>
                <a:spcPts val="1000"/>
              </a:spcBef>
              <a:spcAft>
                <a:spcPts val="0"/>
              </a:spcAft>
              <a:buClr>
                <a:srgbClr val="000000"/>
              </a:buClr>
              <a:buSzPts val="1800"/>
              <a:buChar char="•"/>
            </a:pPr>
            <a:r>
              <a:rPr lang="en" sz="1600">
                <a:latin typeface="Overpass"/>
                <a:ea typeface="Overpass"/>
                <a:cs typeface="Overpass"/>
                <a:sym typeface="Overpass"/>
              </a:rPr>
              <a:t>Vulnerability Scanning (Clair)</a:t>
            </a:r>
            <a:endParaRPr sz="1200">
              <a:latin typeface="Overpass"/>
              <a:ea typeface="Overpass"/>
              <a:cs typeface="Overpass"/>
              <a:sym typeface="Overpass"/>
            </a:endParaRPr>
          </a:p>
          <a:p>
            <a:pPr indent="-355600" lvl="0" marL="571500" rtl="0" algn="l">
              <a:lnSpc>
                <a:spcPct val="100000"/>
              </a:lnSpc>
              <a:spcBef>
                <a:spcPts val="1000"/>
              </a:spcBef>
              <a:spcAft>
                <a:spcPts val="0"/>
              </a:spcAft>
              <a:buClr>
                <a:srgbClr val="000000"/>
              </a:buClr>
              <a:buSzPts val="1800"/>
              <a:buFont typeface="Helvetica Neue"/>
              <a:buChar char="•"/>
            </a:pPr>
            <a:r>
              <a:rPr lang="en" sz="1600">
                <a:latin typeface="Overpass"/>
                <a:ea typeface="Overpass"/>
                <a:cs typeface="Overpass"/>
                <a:sym typeface="Overpass"/>
              </a:rPr>
              <a:t>Geographic Replication</a:t>
            </a:r>
            <a:endParaRPr>
              <a:latin typeface="Overpass"/>
              <a:ea typeface="Overpass"/>
              <a:cs typeface="Overpass"/>
              <a:sym typeface="Overpass"/>
            </a:endParaRPr>
          </a:p>
          <a:p>
            <a:pPr indent="-355600" lvl="0" marL="571500" rtl="0" algn="l">
              <a:lnSpc>
                <a:spcPct val="100000"/>
              </a:lnSpc>
              <a:spcBef>
                <a:spcPts val="1000"/>
              </a:spcBef>
              <a:spcAft>
                <a:spcPts val="0"/>
              </a:spcAft>
              <a:buClr>
                <a:srgbClr val="000000"/>
              </a:buClr>
              <a:buSzPts val="1800"/>
              <a:buChar char="•"/>
            </a:pPr>
            <a:r>
              <a:rPr lang="en" sz="1600">
                <a:latin typeface="Overpass"/>
                <a:ea typeface="Overpass"/>
                <a:cs typeface="Overpass"/>
                <a:sym typeface="Overpass"/>
              </a:rPr>
              <a:t>Build Image Triggers</a:t>
            </a:r>
            <a:endParaRPr>
              <a:latin typeface="Overpass"/>
              <a:ea typeface="Overpass"/>
              <a:cs typeface="Overpass"/>
              <a:sym typeface="Overpass"/>
            </a:endParaRPr>
          </a:p>
          <a:p>
            <a:pPr indent="-355600" lvl="0" marL="571500" rtl="0" algn="l">
              <a:spcBef>
                <a:spcPts val="1000"/>
              </a:spcBef>
              <a:spcAft>
                <a:spcPts val="0"/>
              </a:spcAft>
              <a:buClr>
                <a:srgbClr val="000000"/>
              </a:buClr>
              <a:buSzPts val="1800"/>
              <a:buChar char="•"/>
            </a:pPr>
            <a:r>
              <a:rPr lang="en" sz="1600">
                <a:latin typeface="Overpass"/>
                <a:ea typeface="Overpass"/>
                <a:cs typeface="Overpass"/>
                <a:sym typeface="Overpass"/>
              </a:rPr>
              <a:t>Image Rollback with Time Machine</a:t>
            </a:r>
            <a:br>
              <a:rPr lang="en" sz="1800">
                <a:latin typeface="Overpass"/>
                <a:ea typeface="Overpass"/>
                <a:cs typeface="Overpass"/>
                <a:sym typeface="Overpass"/>
              </a:rPr>
            </a:br>
            <a:endParaRPr sz="1200">
              <a:latin typeface="Overpass"/>
              <a:ea typeface="Overpass"/>
              <a:cs typeface="Overpass"/>
              <a:sym typeface="Overpass"/>
            </a:endParaRPr>
          </a:p>
          <a:p>
            <a:pPr indent="0" lvl="0" marL="0" rtl="0" algn="l">
              <a:lnSpc>
                <a:spcPct val="100000"/>
              </a:lnSpc>
              <a:spcBef>
                <a:spcPts val="0"/>
              </a:spcBef>
              <a:spcAft>
                <a:spcPts val="1000"/>
              </a:spcAft>
              <a:buNone/>
            </a:pPr>
            <a:r>
              <a:t/>
            </a:r>
            <a:endParaRPr sz="1200">
              <a:solidFill>
                <a:srgbClr val="434343"/>
              </a:solidFill>
              <a:latin typeface="Overpass"/>
              <a:ea typeface="Overpass"/>
              <a:cs typeface="Overpass"/>
              <a:sym typeface="Overpass"/>
            </a:endParaRPr>
          </a:p>
        </p:txBody>
      </p:sp>
      <p:sp>
        <p:nvSpPr>
          <p:cNvPr id="1316" name="Google Shape;1316;p166"/>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pic>
        <p:nvPicPr>
          <p:cNvPr id="1317" name="Google Shape;1317;p166"/>
          <p:cNvPicPr preferRelativeResize="0"/>
          <p:nvPr/>
        </p:nvPicPr>
        <p:blipFill>
          <a:blip r:embed="rId3">
            <a:alphaModFix/>
          </a:blip>
          <a:stretch>
            <a:fillRect/>
          </a:stretch>
        </p:blipFill>
        <p:spPr>
          <a:xfrm>
            <a:off x="2882075" y="1075700"/>
            <a:ext cx="5957126" cy="3253590"/>
          </a:xfrm>
          <a:prstGeom prst="rect">
            <a:avLst/>
          </a:prstGeom>
          <a:noFill/>
          <a:ln>
            <a:noFill/>
          </a:ln>
          <a:effectLst>
            <a:reflection blurRad="0" dir="5400000" dist="38100" endA="0" endPos="11000" fadeDir="5400012" kx="0" rotWithShape="0" algn="bl" stPos="0" sy="-100000" ky="0"/>
          </a:effectLst>
        </p:spPr>
      </p:pic>
      <p:sp>
        <p:nvSpPr>
          <p:cNvPr id="1318" name="Google Shape;1318;p166"/>
          <p:cNvSpPr txBox="1"/>
          <p:nvPr/>
        </p:nvSpPr>
        <p:spPr>
          <a:xfrm>
            <a:off x="375900" y="143525"/>
            <a:ext cx="8459400" cy="9015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b="1" lang="en" sz="3000">
                <a:solidFill>
                  <a:srgbClr val="434343"/>
                </a:solidFill>
                <a:latin typeface="Overpass"/>
                <a:ea typeface="Overpass"/>
                <a:cs typeface="Overpass"/>
                <a:sym typeface="Overpass"/>
              </a:rPr>
              <a:t>RED HAT QUAY</a:t>
            </a:r>
            <a:endParaRPr b="1" sz="3000">
              <a:solidFill>
                <a:srgbClr val="434343"/>
              </a:solidFill>
              <a:latin typeface="Overpass"/>
              <a:ea typeface="Overpass"/>
              <a:cs typeface="Overpass"/>
              <a:sym typeface="Overpass"/>
            </a:endParaRPr>
          </a:p>
          <a:p>
            <a:pPr indent="0" lvl="0" marL="0" rtl="0" algn="ctr">
              <a:spcBef>
                <a:spcPts val="0"/>
              </a:spcBef>
              <a:spcAft>
                <a:spcPts val="0"/>
              </a:spcAft>
              <a:buNone/>
            </a:pPr>
            <a:r>
              <a:rPr b="1" lang="en" sz="3000">
                <a:solidFill>
                  <a:srgbClr val="434343"/>
                </a:solidFill>
                <a:latin typeface="Overpass"/>
                <a:ea typeface="Overpass"/>
                <a:cs typeface="Overpass"/>
                <a:sym typeface="Overpass"/>
              </a:rPr>
              <a:t>ENTERPRISE CONTAINER REGISTRY</a:t>
            </a:r>
            <a:endParaRPr b="1" sz="3000">
              <a:solidFill>
                <a:srgbClr val="434343"/>
              </a:solidFill>
              <a:latin typeface="Overpass"/>
              <a:ea typeface="Overpass"/>
              <a:cs typeface="Overpass"/>
              <a:sym typeface="Overpas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2" name="Shape 1322"/>
        <p:cNvGrpSpPr/>
        <p:nvPr/>
      </p:nvGrpSpPr>
      <p:grpSpPr>
        <a:xfrm>
          <a:off x="0" y="0"/>
          <a:ext cx="0" cy="0"/>
          <a:chOff x="0" y="0"/>
          <a:chExt cx="0" cy="0"/>
        </a:xfrm>
      </p:grpSpPr>
      <p:sp>
        <p:nvSpPr>
          <p:cNvPr id="1323" name="Google Shape;1323;p167"/>
          <p:cNvSpPr/>
          <p:nvPr/>
        </p:nvSpPr>
        <p:spPr>
          <a:xfrm>
            <a:off x="3853150" y="1415075"/>
            <a:ext cx="5124000" cy="2801700"/>
          </a:xfrm>
          <a:prstGeom prst="rect">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4" name="Google Shape;1324;p167"/>
          <p:cNvGrpSpPr/>
          <p:nvPr/>
        </p:nvGrpSpPr>
        <p:grpSpPr>
          <a:xfrm>
            <a:off x="3927750" y="2520325"/>
            <a:ext cx="3835234" cy="1386557"/>
            <a:chOff x="270150" y="3282325"/>
            <a:chExt cx="3835234" cy="1386557"/>
          </a:xfrm>
        </p:grpSpPr>
        <p:sp>
          <p:nvSpPr>
            <p:cNvPr id="1325" name="Google Shape;1325;p167"/>
            <p:cNvSpPr/>
            <p:nvPr/>
          </p:nvSpPr>
          <p:spPr>
            <a:xfrm>
              <a:off x="401079" y="3282325"/>
              <a:ext cx="611100" cy="621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UNIT</a:t>
              </a:r>
              <a:endParaRPr sz="1200">
                <a:latin typeface="Overpass"/>
                <a:ea typeface="Overpass"/>
                <a:cs typeface="Overpass"/>
                <a:sym typeface="Overpass"/>
              </a:endParaRPr>
            </a:p>
            <a:p>
              <a:pPr indent="0" lvl="0" marL="0" rtl="0" algn="ctr">
                <a:spcBef>
                  <a:spcPts val="0"/>
                </a:spcBef>
                <a:spcAft>
                  <a:spcPts val="0"/>
                </a:spcAft>
                <a:buNone/>
              </a:pPr>
              <a:r>
                <a:rPr lang="en" sz="1200">
                  <a:latin typeface="Overpass"/>
                  <a:ea typeface="Overpass"/>
                  <a:cs typeface="Overpass"/>
                  <a:sym typeface="Overpass"/>
                </a:rPr>
                <a:t>TEST</a:t>
              </a:r>
              <a:endParaRPr sz="1200">
                <a:latin typeface="Overpass"/>
                <a:ea typeface="Overpass"/>
                <a:cs typeface="Overpass"/>
                <a:sym typeface="Overpass"/>
              </a:endParaRPr>
            </a:p>
          </p:txBody>
        </p:sp>
        <p:sp>
          <p:nvSpPr>
            <p:cNvPr id="1326" name="Google Shape;1326;p167"/>
            <p:cNvSpPr/>
            <p:nvPr/>
          </p:nvSpPr>
          <p:spPr>
            <a:xfrm>
              <a:off x="1174655" y="3282325"/>
              <a:ext cx="611100" cy="621600"/>
            </a:xfrm>
            <a:prstGeom prst="rect">
              <a:avLst/>
            </a:prstGeom>
            <a:solidFill>
              <a:srgbClr val="D9E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latin typeface="Overpass"/>
                  <a:ea typeface="Overpass"/>
                  <a:cs typeface="Overpass"/>
                  <a:sym typeface="Overpass"/>
                </a:rPr>
                <a:t>CODE</a:t>
              </a:r>
              <a:endParaRPr sz="1200">
                <a:latin typeface="Overpass"/>
                <a:ea typeface="Overpass"/>
                <a:cs typeface="Overpass"/>
                <a:sym typeface="Overpass"/>
              </a:endParaRPr>
            </a:p>
            <a:p>
              <a:pPr indent="0" lvl="0" marL="0" marR="0" rtl="0" algn="ctr">
                <a:lnSpc>
                  <a:spcPct val="100000"/>
                </a:lnSpc>
                <a:spcBef>
                  <a:spcPts val="0"/>
                </a:spcBef>
                <a:spcAft>
                  <a:spcPts val="0"/>
                </a:spcAft>
                <a:buNone/>
              </a:pPr>
              <a:r>
                <a:rPr lang="en" sz="1200">
                  <a:latin typeface="Overpass"/>
                  <a:ea typeface="Overpass"/>
                  <a:cs typeface="Overpass"/>
                  <a:sym typeface="Overpass"/>
                </a:rPr>
                <a:t>QUAL</a:t>
              </a:r>
              <a:endParaRPr sz="1200">
                <a:latin typeface="Overpass"/>
                <a:ea typeface="Overpass"/>
                <a:cs typeface="Overpass"/>
                <a:sym typeface="Overpass"/>
              </a:endParaRPr>
            </a:p>
          </p:txBody>
        </p:sp>
        <p:sp>
          <p:nvSpPr>
            <p:cNvPr id="1327" name="Google Shape;1327;p167"/>
            <p:cNvSpPr/>
            <p:nvPr/>
          </p:nvSpPr>
          <p:spPr>
            <a:xfrm>
              <a:off x="1948231" y="3282325"/>
              <a:ext cx="611100" cy="621600"/>
            </a:xfrm>
            <a:prstGeom prst="rect">
              <a:avLst/>
            </a:prstGeom>
            <a:solidFill>
              <a:srgbClr val="D9E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latin typeface="Overpass"/>
                  <a:ea typeface="Overpass"/>
                  <a:cs typeface="Overpass"/>
                  <a:sym typeface="Overpass"/>
                </a:rPr>
                <a:t>VULN SCAN</a:t>
              </a:r>
              <a:endParaRPr sz="1200">
                <a:latin typeface="Overpass"/>
                <a:ea typeface="Overpass"/>
                <a:cs typeface="Overpass"/>
                <a:sym typeface="Overpass"/>
              </a:endParaRPr>
            </a:p>
          </p:txBody>
        </p:sp>
        <p:sp>
          <p:nvSpPr>
            <p:cNvPr id="1328" name="Google Shape;1328;p167"/>
            <p:cNvSpPr/>
            <p:nvPr/>
          </p:nvSpPr>
          <p:spPr>
            <a:xfrm>
              <a:off x="2721808" y="3282325"/>
              <a:ext cx="611100" cy="621600"/>
            </a:xfrm>
            <a:prstGeom prst="rect">
              <a:avLst/>
            </a:prstGeom>
            <a:solidFill>
              <a:srgbClr val="D9E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latin typeface="Overpass"/>
                  <a:ea typeface="Overpass"/>
                  <a:cs typeface="Overpass"/>
                  <a:sym typeface="Overpass"/>
                </a:rPr>
                <a:t>INT</a:t>
              </a:r>
              <a:endParaRPr sz="1200">
                <a:latin typeface="Overpass"/>
                <a:ea typeface="Overpass"/>
                <a:cs typeface="Overpass"/>
                <a:sym typeface="Overpass"/>
              </a:endParaRPr>
            </a:p>
            <a:p>
              <a:pPr indent="0" lvl="0" marL="0" marR="0" rtl="0" algn="ctr">
                <a:lnSpc>
                  <a:spcPct val="100000"/>
                </a:lnSpc>
                <a:spcBef>
                  <a:spcPts val="0"/>
                </a:spcBef>
                <a:spcAft>
                  <a:spcPts val="0"/>
                </a:spcAft>
                <a:buNone/>
              </a:pPr>
              <a:r>
                <a:rPr lang="en" sz="1200">
                  <a:latin typeface="Overpass"/>
                  <a:ea typeface="Overpass"/>
                  <a:cs typeface="Overpass"/>
                  <a:sym typeface="Overpass"/>
                </a:rPr>
                <a:t>TEST</a:t>
              </a:r>
              <a:endParaRPr sz="1200">
                <a:latin typeface="Overpass"/>
                <a:ea typeface="Overpass"/>
                <a:cs typeface="Overpass"/>
                <a:sym typeface="Overpass"/>
              </a:endParaRPr>
            </a:p>
          </p:txBody>
        </p:sp>
        <p:sp>
          <p:nvSpPr>
            <p:cNvPr id="1329" name="Google Shape;1329;p167"/>
            <p:cNvSpPr/>
            <p:nvPr/>
          </p:nvSpPr>
          <p:spPr>
            <a:xfrm>
              <a:off x="3494284" y="3282325"/>
              <a:ext cx="611100" cy="621600"/>
            </a:xfrm>
            <a:prstGeom prst="rect">
              <a:avLst/>
            </a:prstGeom>
            <a:solidFill>
              <a:srgbClr val="D9E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latin typeface="Overpass"/>
                  <a:ea typeface="Overpass"/>
                  <a:cs typeface="Overpass"/>
                  <a:sym typeface="Overpass"/>
                </a:rPr>
                <a:t>QA</a:t>
              </a:r>
              <a:endParaRPr sz="1200">
                <a:latin typeface="Overpass"/>
                <a:ea typeface="Overpass"/>
                <a:cs typeface="Overpass"/>
                <a:sym typeface="Overpass"/>
              </a:endParaRPr>
            </a:p>
            <a:p>
              <a:pPr indent="0" lvl="0" marL="0" marR="0" rtl="0" algn="ctr">
                <a:lnSpc>
                  <a:spcPct val="100000"/>
                </a:lnSpc>
                <a:spcBef>
                  <a:spcPts val="0"/>
                </a:spcBef>
                <a:spcAft>
                  <a:spcPts val="0"/>
                </a:spcAft>
                <a:buNone/>
              </a:pPr>
              <a:r>
                <a:rPr lang="en" sz="1200">
                  <a:latin typeface="Overpass"/>
                  <a:ea typeface="Overpass"/>
                  <a:cs typeface="Overpass"/>
                  <a:sym typeface="Overpass"/>
                </a:rPr>
                <a:t>UAT</a:t>
              </a:r>
              <a:endParaRPr sz="1200">
                <a:latin typeface="Overpass"/>
                <a:ea typeface="Overpass"/>
                <a:cs typeface="Overpass"/>
                <a:sym typeface="Overpass"/>
              </a:endParaRPr>
            </a:p>
          </p:txBody>
        </p:sp>
        <p:sp>
          <p:nvSpPr>
            <p:cNvPr id="1330" name="Google Shape;1330;p167"/>
            <p:cNvSpPr txBox="1"/>
            <p:nvPr/>
          </p:nvSpPr>
          <p:spPr>
            <a:xfrm>
              <a:off x="270150" y="4000182"/>
              <a:ext cx="858900" cy="43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-Cucumber</a:t>
              </a:r>
              <a:endParaRPr sz="1000">
                <a:latin typeface="Overpass"/>
                <a:ea typeface="Overpass"/>
                <a:cs typeface="Overpass"/>
                <a:sym typeface="Overpass"/>
              </a:endParaRPr>
            </a:p>
            <a:p>
              <a:pPr indent="0" lvl="0" marL="0" rtl="0" algn="l">
                <a:spcBef>
                  <a:spcPts val="0"/>
                </a:spcBef>
                <a:spcAft>
                  <a:spcPts val="0"/>
                </a:spcAft>
                <a:buNone/>
              </a:pPr>
              <a:r>
                <a:rPr lang="en" sz="1000">
                  <a:latin typeface="Overpass"/>
                  <a:ea typeface="Overpass"/>
                  <a:cs typeface="Overpass"/>
                  <a:sym typeface="Overpass"/>
                </a:rPr>
                <a:t>-Arquillian</a:t>
              </a:r>
              <a:endParaRPr sz="1000">
                <a:latin typeface="Overpass"/>
                <a:ea typeface="Overpass"/>
                <a:cs typeface="Overpass"/>
                <a:sym typeface="Overpass"/>
              </a:endParaRPr>
            </a:p>
            <a:p>
              <a:pPr indent="0" lvl="0" marL="0" rtl="0" algn="l">
                <a:spcBef>
                  <a:spcPts val="0"/>
                </a:spcBef>
                <a:spcAft>
                  <a:spcPts val="0"/>
                </a:spcAft>
                <a:buNone/>
              </a:pPr>
              <a:r>
                <a:rPr lang="en" sz="1000">
                  <a:latin typeface="Overpass"/>
                  <a:ea typeface="Overpass"/>
                  <a:cs typeface="Overpass"/>
                  <a:sym typeface="Overpass"/>
                </a:rPr>
                <a:t>-Junit</a:t>
              </a:r>
              <a:endParaRPr sz="1000">
                <a:latin typeface="Overpass"/>
                <a:ea typeface="Overpass"/>
                <a:cs typeface="Overpass"/>
                <a:sym typeface="Overpass"/>
              </a:endParaRPr>
            </a:p>
          </p:txBody>
        </p:sp>
        <p:sp>
          <p:nvSpPr>
            <p:cNvPr id="1331" name="Google Shape;1331;p167"/>
            <p:cNvSpPr txBox="1"/>
            <p:nvPr/>
          </p:nvSpPr>
          <p:spPr>
            <a:xfrm>
              <a:off x="1111887" y="4000182"/>
              <a:ext cx="858900" cy="43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-Sonarqube</a:t>
              </a:r>
              <a:endParaRPr sz="1000">
                <a:latin typeface="Overpass"/>
                <a:ea typeface="Overpass"/>
                <a:cs typeface="Overpass"/>
                <a:sym typeface="Overpass"/>
              </a:endParaRPr>
            </a:p>
            <a:p>
              <a:pPr indent="0" lvl="0" marL="0" rtl="0" algn="l">
                <a:spcBef>
                  <a:spcPts val="0"/>
                </a:spcBef>
                <a:spcAft>
                  <a:spcPts val="0"/>
                </a:spcAft>
                <a:buNone/>
              </a:pPr>
              <a:r>
                <a:rPr lang="en" sz="1000">
                  <a:latin typeface="Overpass"/>
                  <a:ea typeface="Overpass"/>
                  <a:cs typeface="Overpass"/>
                  <a:sym typeface="Overpass"/>
                </a:rPr>
                <a:t>-Fortify</a:t>
              </a:r>
              <a:endParaRPr sz="1000">
                <a:latin typeface="Overpass"/>
                <a:ea typeface="Overpass"/>
                <a:cs typeface="Overpass"/>
                <a:sym typeface="Overpass"/>
              </a:endParaRPr>
            </a:p>
            <a:p>
              <a:pPr indent="0" lvl="0" marL="0" rtl="0" algn="l">
                <a:spcBef>
                  <a:spcPts val="0"/>
                </a:spcBef>
                <a:spcAft>
                  <a:spcPts val="0"/>
                </a:spcAft>
                <a:buNone/>
              </a:pPr>
              <a:r>
                <a:rPr lang="en" sz="1000">
                  <a:latin typeface="Overpass"/>
                  <a:ea typeface="Overpass"/>
                  <a:cs typeface="Overpass"/>
                  <a:sym typeface="Overpass"/>
                </a:rPr>
                <a:t>-App Scan</a:t>
              </a:r>
              <a:endParaRPr sz="1000">
                <a:latin typeface="Overpass"/>
                <a:ea typeface="Overpass"/>
                <a:cs typeface="Overpass"/>
                <a:sym typeface="Overpass"/>
              </a:endParaRPr>
            </a:p>
          </p:txBody>
        </p:sp>
        <p:sp>
          <p:nvSpPr>
            <p:cNvPr id="1332" name="Google Shape;1332;p167"/>
            <p:cNvSpPr txBox="1"/>
            <p:nvPr/>
          </p:nvSpPr>
          <p:spPr>
            <a:xfrm>
              <a:off x="1877975" y="4000182"/>
              <a:ext cx="1065600" cy="66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-Aqua Secur</a:t>
              </a:r>
              <a:r>
                <a:rPr lang="en" sz="1000">
                  <a:latin typeface="Overpass"/>
                  <a:ea typeface="Overpass"/>
                  <a:cs typeface="Overpass"/>
                  <a:sym typeface="Overpass"/>
                </a:rPr>
                <a:t>ity</a:t>
              </a:r>
              <a:endParaRPr sz="1000">
                <a:latin typeface="Overpass"/>
                <a:ea typeface="Overpass"/>
                <a:cs typeface="Overpass"/>
                <a:sym typeface="Overpass"/>
              </a:endParaRPr>
            </a:p>
            <a:p>
              <a:pPr indent="0" lvl="0" marL="0" rtl="0" algn="l">
                <a:spcBef>
                  <a:spcPts val="0"/>
                </a:spcBef>
                <a:spcAft>
                  <a:spcPts val="0"/>
                </a:spcAft>
                <a:buNone/>
              </a:pPr>
              <a:r>
                <a:rPr lang="en" sz="1000">
                  <a:latin typeface="Overpass"/>
                  <a:ea typeface="Overpass"/>
                  <a:cs typeface="Overpass"/>
                  <a:sym typeface="Overpass"/>
                </a:rPr>
                <a:t>-Black Duck</a:t>
              </a:r>
              <a:endParaRPr sz="1000">
                <a:latin typeface="Overpass"/>
                <a:ea typeface="Overpass"/>
                <a:cs typeface="Overpass"/>
                <a:sym typeface="Overpass"/>
              </a:endParaRPr>
            </a:p>
            <a:p>
              <a:pPr indent="0" lvl="0" marL="0" rtl="0" algn="l">
                <a:spcBef>
                  <a:spcPts val="0"/>
                </a:spcBef>
                <a:spcAft>
                  <a:spcPts val="0"/>
                </a:spcAft>
                <a:buNone/>
              </a:pPr>
              <a:r>
                <a:rPr lang="en" sz="1000">
                  <a:latin typeface="Overpass"/>
                  <a:ea typeface="Overpass"/>
                  <a:cs typeface="Overpass"/>
                  <a:sym typeface="Overpass"/>
                </a:rPr>
                <a:t>-Clair</a:t>
              </a:r>
              <a:endParaRPr sz="1000">
                <a:latin typeface="Overpass"/>
                <a:ea typeface="Overpass"/>
                <a:cs typeface="Overpass"/>
                <a:sym typeface="Overpass"/>
              </a:endParaRPr>
            </a:p>
            <a:p>
              <a:pPr indent="0" lvl="0" marL="0" rtl="0" algn="l">
                <a:spcBef>
                  <a:spcPts val="0"/>
                </a:spcBef>
                <a:spcAft>
                  <a:spcPts val="0"/>
                </a:spcAft>
                <a:buNone/>
              </a:pPr>
              <a:r>
                <a:rPr lang="en" sz="1000">
                  <a:latin typeface="Overpass"/>
                  <a:ea typeface="Overpass"/>
                  <a:cs typeface="Overpass"/>
                  <a:sym typeface="Overpass"/>
                </a:rPr>
                <a:t>-Sonatype</a:t>
              </a:r>
              <a:endParaRPr sz="1000">
                <a:latin typeface="Overpass"/>
                <a:ea typeface="Overpass"/>
                <a:cs typeface="Overpass"/>
                <a:sym typeface="Overpass"/>
              </a:endParaRPr>
            </a:p>
            <a:p>
              <a:pPr indent="0" lvl="0" marL="0" rtl="0" algn="l">
                <a:spcBef>
                  <a:spcPts val="0"/>
                </a:spcBef>
                <a:spcAft>
                  <a:spcPts val="0"/>
                </a:spcAft>
                <a:buNone/>
              </a:pPr>
              <a:r>
                <a:rPr lang="en" sz="1000">
                  <a:latin typeface="Overpass"/>
                  <a:ea typeface="Overpass"/>
                  <a:cs typeface="Overpass"/>
                  <a:sym typeface="Overpass"/>
                </a:rPr>
                <a:t>-Twistlock</a:t>
              </a:r>
              <a:endParaRPr sz="1000">
                <a:latin typeface="Overpass"/>
                <a:ea typeface="Overpass"/>
                <a:cs typeface="Overpass"/>
                <a:sym typeface="Overpass"/>
              </a:endParaRPr>
            </a:p>
          </p:txBody>
        </p:sp>
      </p:grpSp>
      <p:cxnSp>
        <p:nvCxnSpPr>
          <p:cNvPr id="1333" name="Google Shape;1333;p167"/>
          <p:cNvCxnSpPr/>
          <p:nvPr/>
        </p:nvCxnSpPr>
        <p:spPr>
          <a:xfrm>
            <a:off x="7433301" y="1912642"/>
            <a:ext cx="0" cy="338400"/>
          </a:xfrm>
          <a:prstGeom prst="straightConnector1">
            <a:avLst/>
          </a:prstGeom>
          <a:noFill/>
          <a:ln cap="flat" cmpd="sng" w="9525">
            <a:solidFill>
              <a:srgbClr val="666666"/>
            </a:solidFill>
            <a:prstDash val="dot"/>
            <a:round/>
            <a:headEnd len="med" w="med" type="none"/>
            <a:tailEnd len="med" w="med" type="none"/>
          </a:ln>
        </p:spPr>
      </p:cxnSp>
      <p:grpSp>
        <p:nvGrpSpPr>
          <p:cNvPr id="1334" name="Google Shape;1334;p167"/>
          <p:cNvGrpSpPr/>
          <p:nvPr/>
        </p:nvGrpSpPr>
        <p:grpSpPr>
          <a:xfrm>
            <a:off x="4028256" y="1564388"/>
            <a:ext cx="4747200" cy="775200"/>
            <a:chOff x="4028256" y="1869188"/>
            <a:chExt cx="4747200" cy="775200"/>
          </a:xfrm>
        </p:grpSpPr>
        <p:sp>
          <p:nvSpPr>
            <p:cNvPr id="1335" name="Google Shape;1335;p167"/>
            <p:cNvSpPr/>
            <p:nvPr/>
          </p:nvSpPr>
          <p:spPr>
            <a:xfrm>
              <a:off x="4028256" y="1869188"/>
              <a:ext cx="4747200" cy="775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latin typeface="Proxima Nova"/>
                  <a:ea typeface="Proxima Nova"/>
                  <a:cs typeface="Proxima Nova"/>
                  <a:sym typeface="Proxima Nova"/>
                </a:rPr>
                <a:t>OPENSHIFT </a:t>
              </a:r>
              <a:endParaRPr b="1" sz="900">
                <a:latin typeface="Proxima Nova"/>
                <a:ea typeface="Proxima Nova"/>
                <a:cs typeface="Proxima Nova"/>
                <a:sym typeface="Proxima Nova"/>
              </a:endParaRPr>
            </a:p>
            <a:p>
              <a:pPr indent="0" lvl="0" marL="0" rtl="0" algn="l">
                <a:spcBef>
                  <a:spcPts val="0"/>
                </a:spcBef>
                <a:spcAft>
                  <a:spcPts val="0"/>
                </a:spcAft>
                <a:buNone/>
              </a:pPr>
              <a:r>
                <a:rPr b="1" lang="en" sz="900">
                  <a:latin typeface="Proxima Nova"/>
                  <a:ea typeface="Proxima Nova"/>
                  <a:cs typeface="Proxima Nova"/>
                  <a:sym typeface="Proxima Nova"/>
                </a:rPr>
                <a:t>CI/CD PIPELINE </a:t>
              </a:r>
              <a:endParaRPr b="1" sz="900">
                <a:latin typeface="Proxima Nova"/>
                <a:ea typeface="Proxima Nova"/>
                <a:cs typeface="Proxima Nova"/>
                <a:sym typeface="Proxima Nova"/>
              </a:endParaRPr>
            </a:p>
            <a:p>
              <a:pPr indent="0" lvl="0" marL="0" rtl="0" algn="l">
                <a:spcBef>
                  <a:spcPts val="0"/>
                </a:spcBef>
                <a:spcAft>
                  <a:spcPts val="0"/>
                </a:spcAft>
                <a:buNone/>
              </a:pPr>
              <a:r>
                <a:rPr b="1" lang="en" sz="900">
                  <a:latin typeface="Proxima Nova"/>
                  <a:ea typeface="Proxima Nova"/>
                  <a:cs typeface="Proxima Nova"/>
                  <a:sym typeface="Proxima Nova"/>
                </a:rPr>
                <a:t>(JENKINS)</a:t>
              </a:r>
              <a:endParaRPr b="1" sz="900">
                <a:latin typeface="Proxima Nova"/>
                <a:ea typeface="Proxima Nova"/>
                <a:cs typeface="Proxima Nova"/>
                <a:sym typeface="Proxima Nova"/>
              </a:endParaRPr>
            </a:p>
          </p:txBody>
        </p:sp>
        <p:pic>
          <p:nvPicPr>
            <p:cNvPr descr="Icon_RH_Object_Gear-Group_RGB_Flat.png" id="1336" name="Google Shape;1336;p167"/>
            <p:cNvPicPr preferRelativeResize="0"/>
            <p:nvPr/>
          </p:nvPicPr>
          <p:blipFill>
            <a:blip r:embed="rId3">
              <a:alphaModFix/>
            </a:blip>
            <a:stretch>
              <a:fillRect/>
            </a:stretch>
          </p:blipFill>
          <p:spPr>
            <a:xfrm>
              <a:off x="7724652" y="2021102"/>
              <a:ext cx="287838" cy="305635"/>
            </a:xfrm>
            <a:prstGeom prst="rect">
              <a:avLst/>
            </a:prstGeom>
            <a:noFill/>
            <a:ln>
              <a:noFill/>
            </a:ln>
          </p:spPr>
        </p:pic>
        <p:sp>
          <p:nvSpPr>
            <p:cNvPr id="1337" name="Google Shape;1337;p167"/>
            <p:cNvSpPr txBox="1"/>
            <p:nvPr/>
          </p:nvSpPr>
          <p:spPr>
            <a:xfrm>
              <a:off x="7516401" y="2295731"/>
              <a:ext cx="704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Proxima Nova"/>
                  <a:ea typeface="Proxima Nova"/>
                  <a:cs typeface="Proxima Nova"/>
                  <a:sym typeface="Proxima Nova"/>
                </a:rPr>
                <a:t>PROMOTE</a:t>
              </a:r>
              <a:endParaRPr sz="800">
                <a:latin typeface="Proxima Nova"/>
                <a:ea typeface="Proxima Nova"/>
                <a:cs typeface="Proxima Nova"/>
                <a:sym typeface="Proxima Nova"/>
              </a:endParaRPr>
            </a:p>
            <a:p>
              <a:pPr indent="0" lvl="0" marL="0" rtl="0" algn="ctr">
                <a:spcBef>
                  <a:spcPts val="0"/>
                </a:spcBef>
                <a:spcAft>
                  <a:spcPts val="0"/>
                </a:spcAft>
                <a:buNone/>
              </a:pPr>
              <a:r>
                <a:rPr lang="en" sz="800">
                  <a:latin typeface="Proxima Nova"/>
                  <a:ea typeface="Proxima Nova"/>
                  <a:cs typeface="Proxima Nova"/>
                  <a:sym typeface="Proxima Nova"/>
                </a:rPr>
                <a:t>TO PROD</a:t>
              </a:r>
              <a:endParaRPr sz="800">
                <a:latin typeface="Proxima Nova"/>
                <a:ea typeface="Proxima Nova"/>
                <a:cs typeface="Proxima Nova"/>
                <a:sym typeface="Proxima Nova"/>
              </a:endParaRPr>
            </a:p>
          </p:txBody>
        </p:sp>
        <p:cxnSp>
          <p:nvCxnSpPr>
            <p:cNvPr id="1338" name="Google Shape;1338;p167"/>
            <p:cNvCxnSpPr/>
            <p:nvPr/>
          </p:nvCxnSpPr>
          <p:spPr>
            <a:xfrm>
              <a:off x="5519844" y="2173919"/>
              <a:ext cx="410400" cy="0"/>
            </a:xfrm>
            <a:prstGeom prst="straightConnector1">
              <a:avLst/>
            </a:prstGeom>
            <a:noFill/>
            <a:ln cap="flat" cmpd="sng" w="9525">
              <a:solidFill>
                <a:srgbClr val="666666"/>
              </a:solidFill>
              <a:prstDash val="solid"/>
              <a:round/>
              <a:headEnd len="med" w="med" type="none"/>
              <a:tailEnd len="med" w="med" type="triangle"/>
            </a:ln>
          </p:spPr>
        </p:cxnSp>
        <p:cxnSp>
          <p:nvCxnSpPr>
            <p:cNvPr id="1339" name="Google Shape;1339;p167"/>
            <p:cNvCxnSpPr/>
            <p:nvPr/>
          </p:nvCxnSpPr>
          <p:spPr>
            <a:xfrm>
              <a:off x="6375169" y="2173919"/>
              <a:ext cx="409200" cy="0"/>
            </a:xfrm>
            <a:prstGeom prst="straightConnector1">
              <a:avLst/>
            </a:prstGeom>
            <a:noFill/>
            <a:ln cap="flat" cmpd="sng" w="9525">
              <a:solidFill>
                <a:srgbClr val="666666"/>
              </a:solidFill>
              <a:prstDash val="solid"/>
              <a:round/>
              <a:headEnd len="med" w="med" type="none"/>
              <a:tailEnd len="med" w="med" type="triangle"/>
            </a:ln>
          </p:spPr>
        </p:cxnSp>
        <p:cxnSp>
          <p:nvCxnSpPr>
            <p:cNvPr id="1340" name="Google Shape;1340;p167"/>
            <p:cNvCxnSpPr/>
            <p:nvPr/>
          </p:nvCxnSpPr>
          <p:spPr>
            <a:xfrm>
              <a:off x="7215414" y="2173919"/>
              <a:ext cx="462000" cy="300"/>
            </a:xfrm>
            <a:prstGeom prst="straightConnector1">
              <a:avLst/>
            </a:prstGeom>
            <a:noFill/>
            <a:ln cap="flat" cmpd="sng" w="9525">
              <a:solidFill>
                <a:srgbClr val="666666"/>
              </a:solidFill>
              <a:prstDash val="solid"/>
              <a:round/>
              <a:headEnd len="med" w="med" type="none"/>
              <a:tailEnd len="med" w="med" type="triangle"/>
            </a:ln>
          </p:spPr>
        </p:cxnSp>
        <p:sp>
          <p:nvSpPr>
            <p:cNvPr id="1341" name="Google Shape;1341;p167"/>
            <p:cNvSpPr txBox="1"/>
            <p:nvPr/>
          </p:nvSpPr>
          <p:spPr>
            <a:xfrm>
              <a:off x="7252061" y="1870072"/>
              <a:ext cx="366000" cy="1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  ☑</a:t>
              </a:r>
              <a:endParaRPr sz="1200"/>
            </a:p>
          </p:txBody>
        </p:sp>
        <p:pic>
          <p:nvPicPr>
            <p:cNvPr descr="Icon_RH_Object_Gear-Group_RGB_Flat.png" id="1342" name="Google Shape;1342;p167"/>
            <p:cNvPicPr preferRelativeResize="0"/>
            <p:nvPr/>
          </p:nvPicPr>
          <p:blipFill>
            <a:blip r:embed="rId3">
              <a:alphaModFix/>
            </a:blip>
            <a:stretch>
              <a:fillRect/>
            </a:stretch>
          </p:blipFill>
          <p:spPr>
            <a:xfrm>
              <a:off x="6858236" y="2021102"/>
              <a:ext cx="287838" cy="305635"/>
            </a:xfrm>
            <a:prstGeom prst="rect">
              <a:avLst/>
            </a:prstGeom>
            <a:noFill/>
            <a:ln>
              <a:noFill/>
            </a:ln>
          </p:spPr>
        </p:pic>
        <p:sp>
          <p:nvSpPr>
            <p:cNvPr id="1343" name="Google Shape;1343;p167"/>
            <p:cNvSpPr txBox="1"/>
            <p:nvPr/>
          </p:nvSpPr>
          <p:spPr>
            <a:xfrm>
              <a:off x="6649984" y="2295731"/>
              <a:ext cx="704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Proxima Nova"/>
                  <a:ea typeface="Proxima Nova"/>
                  <a:cs typeface="Proxima Nova"/>
                  <a:sym typeface="Proxima Nova"/>
                </a:rPr>
                <a:t>PROMOTE</a:t>
              </a:r>
              <a:endParaRPr sz="800">
                <a:latin typeface="Proxima Nova"/>
                <a:ea typeface="Proxima Nova"/>
                <a:cs typeface="Proxima Nova"/>
                <a:sym typeface="Proxima Nova"/>
              </a:endParaRPr>
            </a:p>
            <a:p>
              <a:pPr indent="0" lvl="0" marL="0" rtl="0" algn="ctr">
                <a:spcBef>
                  <a:spcPts val="0"/>
                </a:spcBef>
                <a:spcAft>
                  <a:spcPts val="0"/>
                </a:spcAft>
                <a:buNone/>
              </a:pPr>
              <a:r>
                <a:rPr lang="en" sz="800">
                  <a:latin typeface="Proxima Nova"/>
                  <a:ea typeface="Proxima Nova"/>
                  <a:cs typeface="Proxima Nova"/>
                  <a:sym typeface="Proxima Nova"/>
                </a:rPr>
                <a:t>TO UAT</a:t>
              </a:r>
              <a:endParaRPr sz="800">
                <a:latin typeface="Proxima Nova"/>
                <a:ea typeface="Proxima Nova"/>
                <a:cs typeface="Proxima Nova"/>
                <a:sym typeface="Proxima Nova"/>
              </a:endParaRPr>
            </a:p>
          </p:txBody>
        </p:sp>
        <p:pic>
          <p:nvPicPr>
            <p:cNvPr descr="Icon_RH_Object_Gear-Group_RGB_Flat.png" id="1344" name="Google Shape;1344;p167"/>
            <p:cNvPicPr preferRelativeResize="0"/>
            <p:nvPr/>
          </p:nvPicPr>
          <p:blipFill>
            <a:blip r:embed="rId3">
              <a:alphaModFix/>
            </a:blip>
            <a:stretch>
              <a:fillRect/>
            </a:stretch>
          </p:blipFill>
          <p:spPr>
            <a:xfrm>
              <a:off x="6019548" y="2021102"/>
              <a:ext cx="287838" cy="305635"/>
            </a:xfrm>
            <a:prstGeom prst="rect">
              <a:avLst/>
            </a:prstGeom>
            <a:noFill/>
            <a:ln>
              <a:noFill/>
            </a:ln>
          </p:spPr>
        </p:pic>
        <p:sp>
          <p:nvSpPr>
            <p:cNvPr id="1345" name="Google Shape;1345;p167"/>
            <p:cNvSpPr txBox="1"/>
            <p:nvPr/>
          </p:nvSpPr>
          <p:spPr>
            <a:xfrm>
              <a:off x="5811297" y="2295731"/>
              <a:ext cx="704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Proxima Nova"/>
                  <a:ea typeface="Proxima Nova"/>
                  <a:cs typeface="Proxima Nova"/>
                  <a:sym typeface="Proxima Nova"/>
                </a:rPr>
                <a:t>PROMOTE</a:t>
              </a:r>
              <a:endParaRPr sz="800">
                <a:latin typeface="Proxima Nova"/>
                <a:ea typeface="Proxima Nova"/>
                <a:cs typeface="Proxima Nova"/>
                <a:sym typeface="Proxima Nova"/>
              </a:endParaRPr>
            </a:p>
            <a:p>
              <a:pPr indent="0" lvl="0" marL="0" rtl="0" algn="ctr">
                <a:spcBef>
                  <a:spcPts val="0"/>
                </a:spcBef>
                <a:spcAft>
                  <a:spcPts val="0"/>
                </a:spcAft>
                <a:buNone/>
              </a:pPr>
              <a:r>
                <a:rPr lang="en" sz="800">
                  <a:latin typeface="Proxima Nova"/>
                  <a:ea typeface="Proxima Nova"/>
                  <a:cs typeface="Proxima Nova"/>
                  <a:sym typeface="Proxima Nova"/>
                </a:rPr>
                <a:t>TO TEST</a:t>
              </a:r>
              <a:endParaRPr sz="800">
                <a:latin typeface="Proxima Nova"/>
                <a:ea typeface="Proxima Nova"/>
                <a:cs typeface="Proxima Nova"/>
                <a:sym typeface="Proxima Nova"/>
              </a:endParaRPr>
            </a:p>
          </p:txBody>
        </p:sp>
        <p:sp>
          <p:nvSpPr>
            <p:cNvPr id="1346" name="Google Shape;1346;p167"/>
            <p:cNvSpPr txBox="1"/>
            <p:nvPr/>
          </p:nvSpPr>
          <p:spPr>
            <a:xfrm>
              <a:off x="4882779" y="2295726"/>
              <a:ext cx="856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Proxima Nova"/>
                  <a:ea typeface="Proxima Nova"/>
                  <a:cs typeface="Proxima Nova"/>
                  <a:sym typeface="Proxima Nova"/>
                </a:rPr>
                <a:t>IMAGE BUILD </a:t>
              </a:r>
              <a:endParaRPr sz="800">
                <a:latin typeface="Proxima Nova"/>
                <a:ea typeface="Proxima Nova"/>
                <a:cs typeface="Proxima Nova"/>
                <a:sym typeface="Proxima Nova"/>
              </a:endParaRPr>
            </a:p>
            <a:p>
              <a:pPr indent="0" lvl="0" marL="0" rtl="0" algn="ctr">
                <a:spcBef>
                  <a:spcPts val="0"/>
                </a:spcBef>
                <a:spcAft>
                  <a:spcPts val="0"/>
                </a:spcAft>
                <a:buNone/>
              </a:pPr>
              <a:r>
                <a:rPr lang="en" sz="800">
                  <a:latin typeface="Proxima Nova"/>
                  <a:ea typeface="Proxima Nova"/>
                  <a:cs typeface="Proxima Nova"/>
                  <a:sym typeface="Proxima Nova"/>
                </a:rPr>
                <a:t>&amp; DEPLOY</a:t>
              </a:r>
              <a:endParaRPr sz="800">
                <a:latin typeface="Proxima Nova"/>
                <a:ea typeface="Proxima Nova"/>
                <a:cs typeface="Proxima Nova"/>
                <a:sym typeface="Proxima Nova"/>
              </a:endParaRPr>
            </a:p>
          </p:txBody>
        </p:sp>
        <p:pic>
          <p:nvPicPr>
            <p:cNvPr descr="Icon_RH_Object_Gear-Group_RGB_Flat.png" id="1347" name="Google Shape;1347;p167"/>
            <p:cNvPicPr preferRelativeResize="0"/>
            <p:nvPr/>
          </p:nvPicPr>
          <p:blipFill>
            <a:blip r:embed="rId3">
              <a:alphaModFix/>
            </a:blip>
            <a:stretch>
              <a:fillRect/>
            </a:stretch>
          </p:blipFill>
          <p:spPr>
            <a:xfrm>
              <a:off x="5167181" y="2021102"/>
              <a:ext cx="287838" cy="305635"/>
            </a:xfrm>
            <a:prstGeom prst="rect">
              <a:avLst/>
            </a:prstGeom>
            <a:noFill/>
            <a:ln>
              <a:noFill/>
            </a:ln>
          </p:spPr>
        </p:pic>
      </p:grpSp>
      <p:cxnSp>
        <p:nvCxnSpPr>
          <p:cNvPr id="1348" name="Google Shape;1348;p167"/>
          <p:cNvCxnSpPr/>
          <p:nvPr/>
        </p:nvCxnSpPr>
        <p:spPr>
          <a:xfrm rot="10800000">
            <a:off x="7868571" y="1894742"/>
            <a:ext cx="0" cy="187500"/>
          </a:xfrm>
          <a:prstGeom prst="straightConnector1">
            <a:avLst/>
          </a:prstGeom>
          <a:noFill/>
          <a:ln cap="flat" cmpd="sng" w="9525">
            <a:solidFill>
              <a:srgbClr val="666666"/>
            </a:solidFill>
            <a:prstDash val="solid"/>
            <a:round/>
            <a:headEnd len="med" w="med" type="none"/>
            <a:tailEnd len="med" w="med" type="triangle"/>
          </a:ln>
        </p:spPr>
      </p:cxnSp>
      <p:sp>
        <p:nvSpPr>
          <p:cNvPr id="1349" name="Google Shape;1349;p167"/>
          <p:cNvSpPr txBox="1"/>
          <p:nvPr/>
        </p:nvSpPr>
        <p:spPr>
          <a:xfrm>
            <a:off x="956400" y="76200"/>
            <a:ext cx="72312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434343"/>
                </a:solidFill>
                <a:latin typeface="Overpass"/>
                <a:ea typeface="Overpass"/>
                <a:cs typeface="Overpass"/>
                <a:sym typeface="Overpass"/>
              </a:rPr>
              <a:t>CI/CD MUST INCLUDE SECURITY GATES</a:t>
            </a:r>
            <a:endParaRPr b="1" sz="2800">
              <a:solidFill>
                <a:srgbClr val="434343"/>
              </a:solidFill>
              <a:latin typeface="Overpass"/>
              <a:ea typeface="Overpass"/>
              <a:cs typeface="Overpass"/>
              <a:sym typeface="Overpass"/>
            </a:endParaRPr>
          </a:p>
        </p:txBody>
      </p:sp>
      <p:sp>
        <p:nvSpPr>
          <p:cNvPr id="1350" name="Google Shape;1350;p167"/>
          <p:cNvSpPr txBox="1"/>
          <p:nvPr>
            <p:ph idx="1" type="body"/>
          </p:nvPr>
        </p:nvSpPr>
        <p:spPr>
          <a:xfrm>
            <a:off x="318775" y="1633025"/>
            <a:ext cx="3481800" cy="25497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Font typeface="Overpass"/>
              <a:buChar char="●"/>
            </a:pPr>
            <a:r>
              <a:rPr lang="en">
                <a:latin typeface="Overpass"/>
                <a:ea typeface="Overpass"/>
                <a:cs typeface="Overpass"/>
                <a:sym typeface="Overpass"/>
              </a:rPr>
              <a:t>Integrate </a:t>
            </a:r>
            <a:r>
              <a:rPr lang="en">
                <a:latin typeface="Overpass"/>
                <a:ea typeface="Overpass"/>
                <a:cs typeface="Overpass"/>
                <a:sym typeface="Overpass"/>
              </a:rPr>
              <a:t>security</a:t>
            </a:r>
            <a:r>
              <a:rPr lang="en">
                <a:latin typeface="Overpass"/>
                <a:ea typeface="Overpass"/>
                <a:cs typeface="Overpass"/>
                <a:sym typeface="Overpass"/>
              </a:rPr>
              <a:t> testing into your build / CI process</a:t>
            </a:r>
            <a:endParaRPr>
              <a:latin typeface="Overpass"/>
              <a:ea typeface="Overpass"/>
              <a:cs typeface="Overpass"/>
              <a:sym typeface="Overpass"/>
            </a:endParaRPr>
          </a:p>
          <a:p>
            <a:pPr indent="-330200" lvl="0" marL="457200" rtl="0" algn="l">
              <a:spcBef>
                <a:spcPts val="1600"/>
              </a:spcBef>
              <a:spcAft>
                <a:spcPts val="0"/>
              </a:spcAft>
              <a:buSzPts val="1600"/>
              <a:buFont typeface="Overpass"/>
              <a:buChar char="●"/>
            </a:pPr>
            <a:r>
              <a:rPr lang="en">
                <a:latin typeface="Overpass"/>
                <a:ea typeface="Overpass"/>
                <a:cs typeface="Overpass"/>
                <a:sym typeface="Overpass"/>
              </a:rPr>
              <a:t>Use automated policies to flag builds with issues</a:t>
            </a:r>
            <a:endParaRPr>
              <a:latin typeface="Overpass"/>
              <a:ea typeface="Overpass"/>
              <a:cs typeface="Overpass"/>
              <a:sym typeface="Overpass"/>
            </a:endParaRPr>
          </a:p>
          <a:p>
            <a:pPr indent="-330200" lvl="0" marL="457200" rtl="0" algn="l">
              <a:spcBef>
                <a:spcPts val="1600"/>
              </a:spcBef>
              <a:spcAft>
                <a:spcPts val="1600"/>
              </a:spcAft>
              <a:buSzPts val="1600"/>
              <a:buFont typeface="Overpass"/>
              <a:buChar char="●"/>
            </a:pPr>
            <a:r>
              <a:rPr lang="en">
                <a:latin typeface="Overpass"/>
                <a:ea typeface="Overpass"/>
                <a:cs typeface="Overpass"/>
                <a:sym typeface="Overpass"/>
              </a:rPr>
              <a:t>Sign your custom container images</a:t>
            </a:r>
            <a:endParaRPr>
              <a:latin typeface="Overpass"/>
              <a:ea typeface="Overpass"/>
              <a:cs typeface="Overpass"/>
              <a:sym typeface="Overpass"/>
            </a:endParaRPr>
          </a:p>
        </p:txBody>
      </p:sp>
      <p:sp>
        <p:nvSpPr>
          <p:cNvPr id="1351" name="Google Shape;1351;p167"/>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5" name="Shape 1355"/>
        <p:cNvGrpSpPr/>
        <p:nvPr/>
      </p:nvGrpSpPr>
      <p:grpSpPr>
        <a:xfrm>
          <a:off x="0" y="0"/>
          <a:ext cx="0" cy="0"/>
          <a:chOff x="0" y="0"/>
          <a:chExt cx="0" cy="0"/>
        </a:xfrm>
      </p:grpSpPr>
      <p:sp>
        <p:nvSpPr>
          <p:cNvPr id="1356" name="Google Shape;1356;p168"/>
          <p:cNvSpPr txBox="1"/>
          <p:nvPr>
            <p:ph idx="1" type="body"/>
          </p:nvPr>
        </p:nvSpPr>
        <p:spPr>
          <a:xfrm>
            <a:off x="293250" y="1282050"/>
            <a:ext cx="3938700" cy="3026100"/>
          </a:xfrm>
          <a:prstGeom prst="rect">
            <a:avLst/>
          </a:prstGeom>
        </p:spPr>
        <p:txBody>
          <a:bodyPr anchorCtr="0" anchor="t" bIns="0" lIns="0" spcFirstLastPara="1" rIns="0" wrap="square" tIns="0">
            <a:noAutofit/>
          </a:bodyPr>
          <a:lstStyle/>
          <a:p>
            <a:pPr indent="-330200" lvl="0" marL="457200" rtl="0" algn="l">
              <a:lnSpc>
                <a:spcPct val="115000"/>
              </a:lnSpc>
              <a:spcBef>
                <a:spcPts val="600"/>
              </a:spcBef>
              <a:spcAft>
                <a:spcPts val="0"/>
              </a:spcAft>
              <a:buClr>
                <a:schemeClr val="dk1"/>
              </a:buClr>
              <a:buSzPts val="1600"/>
              <a:buFont typeface="Overpass"/>
              <a:buChar char="●"/>
            </a:pPr>
            <a:r>
              <a:rPr lang="en" sz="1600">
                <a:solidFill>
                  <a:schemeClr val="dk1"/>
                </a:solidFill>
                <a:latin typeface="Overpass"/>
                <a:ea typeface="Overpass"/>
                <a:cs typeface="Overpass"/>
                <a:sym typeface="Overpass"/>
              </a:rPr>
              <a:t>Deployments: Containerized App Configuration as Code</a:t>
            </a:r>
            <a:endParaRPr sz="1600">
              <a:solidFill>
                <a:schemeClr val="dk1"/>
              </a:solidFill>
              <a:latin typeface="Overpass"/>
              <a:ea typeface="Overpass"/>
              <a:cs typeface="Overpass"/>
              <a:sym typeface="Overpass"/>
            </a:endParaRPr>
          </a:p>
          <a:p>
            <a:pPr indent="-330200" lvl="0" marL="457200" rtl="0" algn="l">
              <a:lnSpc>
                <a:spcPct val="115000"/>
              </a:lnSpc>
              <a:spcBef>
                <a:spcPts val="1000"/>
              </a:spcBef>
              <a:spcAft>
                <a:spcPts val="0"/>
              </a:spcAft>
              <a:buClr>
                <a:schemeClr val="dk1"/>
              </a:buClr>
              <a:buSzPts val="1600"/>
              <a:buFont typeface="Overpass"/>
              <a:buChar char="●"/>
            </a:pPr>
            <a:r>
              <a:rPr lang="en" sz="1600">
                <a:solidFill>
                  <a:schemeClr val="dk1"/>
                </a:solidFill>
                <a:latin typeface="Overpass"/>
                <a:ea typeface="Overpass"/>
                <a:cs typeface="Overpass"/>
                <a:sym typeface="Overpass"/>
              </a:rPr>
              <a:t>Whitelist / Blacklist external repos</a:t>
            </a:r>
            <a:endParaRPr sz="1600">
              <a:solidFill>
                <a:schemeClr val="dk1"/>
              </a:solidFill>
              <a:latin typeface="Overpass"/>
              <a:ea typeface="Overpass"/>
              <a:cs typeface="Overpass"/>
              <a:sym typeface="Overpass"/>
            </a:endParaRPr>
          </a:p>
          <a:p>
            <a:pPr indent="-330200" lvl="0" marL="457200" rtl="0" algn="l">
              <a:lnSpc>
                <a:spcPct val="115000"/>
              </a:lnSpc>
              <a:spcBef>
                <a:spcPts val="1000"/>
              </a:spcBef>
              <a:spcAft>
                <a:spcPts val="0"/>
              </a:spcAft>
              <a:buClr>
                <a:schemeClr val="dk1"/>
              </a:buClr>
              <a:buSzPts val="1600"/>
              <a:buFont typeface="Overpass"/>
              <a:buChar char="●"/>
            </a:pPr>
            <a:r>
              <a:rPr lang="en" sz="1600">
                <a:solidFill>
                  <a:schemeClr val="dk1"/>
                </a:solidFill>
                <a:latin typeface="Overpass"/>
                <a:ea typeface="Overpass"/>
                <a:cs typeface="Overpass"/>
                <a:sym typeface="Overpass"/>
              </a:rPr>
              <a:t>Apply runtime security policies </a:t>
            </a:r>
            <a:endParaRPr sz="1600">
              <a:solidFill>
                <a:schemeClr val="dk1"/>
              </a:solidFill>
              <a:latin typeface="Overpass"/>
              <a:ea typeface="Overpass"/>
              <a:cs typeface="Overpass"/>
              <a:sym typeface="Overpass"/>
            </a:endParaRPr>
          </a:p>
          <a:p>
            <a:pPr indent="-330200" lvl="0" marL="457200" rtl="0" algn="l">
              <a:lnSpc>
                <a:spcPct val="115000"/>
              </a:lnSpc>
              <a:spcBef>
                <a:spcPts val="1000"/>
              </a:spcBef>
              <a:spcAft>
                <a:spcPts val="0"/>
              </a:spcAft>
              <a:buClr>
                <a:schemeClr val="dk1"/>
              </a:buClr>
              <a:buSzPts val="1600"/>
              <a:buFont typeface="Overpass"/>
              <a:buChar char="●"/>
            </a:pPr>
            <a:r>
              <a:rPr lang="en" sz="1600">
                <a:solidFill>
                  <a:schemeClr val="dk1"/>
                </a:solidFill>
                <a:latin typeface="Overpass"/>
                <a:ea typeface="Overpass"/>
                <a:cs typeface="Overpass"/>
                <a:sym typeface="Overpass"/>
              </a:rPr>
              <a:t>Validate image signatures </a:t>
            </a:r>
            <a:endParaRPr sz="1600">
              <a:solidFill>
                <a:schemeClr val="dk1"/>
              </a:solidFill>
              <a:latin typeface="Overpass"/>
              <a:ea typeface="Overpass"/>
              <a:cs typeface="Overpass"/>
              <a:sym typeface="Overpass"/>
            </a:endParaRPr>
          </a:p>
          <a:p>
            <a:pPr indent="-330200" lvl="0" marL="457200" rtl="0" algn="l">
              <a:lnSpc>
                <a:spcPct val="115000"/>
              </a:lnSpc>
              <a:spcBef>
                <a:spcPts val="1000"/>
              </a:spcBef>
              <a:spcAft>
                <a:spcPts val="0"/>
              </a:spcAft>
              <a:buClr>
                <a:schemeClr val="dk1"/>
              </a:buClr>
              <a:buSzPts val="1600"/>
              <a:buFont typeface="Overpass"/>
              <a:buChar char="●"/>
            </a:pPr>
            <a:r>
              <a:rPr lang="en" sz="1600">
                <a:solidFill>
                  <a:schemeClr val="dk1"/>
                </a:solidFill>
                <a:latin typeface="Overpass"/>
                <a:ea typeface="Overpass"/>
                <a:cs typeface="Overpass"/>
                <a:sym typeface="Overpass"/>
              </a:rPr>
              <a:t>Monitor for new vulnerabilities</a:t>
            </a:r>
            <a:endParaRPr sz="1600">
              <a:solidFill>
                <a:schemeClr val="dk1"/>
              </a:solidFill>
              <a:latin typeface="Overpass"/>
              <a:ea typeface="Overpass"/>
              <a:cs typeface="Overpass"/>
              <a:sym typeface="Overpass"/>
            </a:endParaRPr>
          </a:p>
          <a:p>
            <a:pPr indent="-330200" lvl="0" marL="457200" rtl="0" algn="l">
              <a:lnSpc>
                <a:spcPct val="115000"/>
              </a:lnSpc>
              <a:spcBef>
                <a:spcPts val="1000"/>
              </a:spcBef>
              <a:spcAft>
                <a:spcPts val="1000"/>
              </a:spcAft>
              <a:buClr>
                <a:schemeClr val="dk1"/>
              </a:buClr>
              <a:buSzPts val="1600"/>
              <a:buFont typeface="Overpass"/>
              <a:buChar char="●"/>
            </a:pPr>
            <a:r>
              <a:rPr lang="en" sz="1600">
                <a:solidFill>
                  <a:schemeClr val="dk1"/>
                </a:solidFill>
                <a:latin typeface="Overpass"/>
                <a:ea typeface="Overpass"/>
                <a:cs typeface="Overpass"/>
                <a:sym typeface="Overpass"/>
              </a:rPr>
              <a:t>Trust is temporal: </a:t>
            </a:r>
            <a:br>
              <a:rPr lang="en" sz="1600">
                <a:solidFill>
                  <a:schemeClr val="dk1"/>
                </a:solidFill>
                <a:latin typeface="Overpass"/>
                <a:ea typeface="Overpass"/>
                <a:cs typeface="Overpass"/>
                <a:sym typeface="Overpass"/>
              </a:rPr>
            </a:br>
            <a:r>
              <a:rPr lang="en" sz="1600">
                <a:solidFill>
                  <a:schemeClr val="dk1"/>
                </a:solidFill>
                <a:latin typeface="Overpass"/>
                <a:ea typeface="Overpass"/>
                <a:cs typeface="Overpass"/>
                <a:sym typeface="Overpass"/>
              </a:rPr>
              <a:t>rebuild &amp; redeploy as needed</a:t>
            </a:r>
            <a:endParaRPr sz="1600">
              <a:solidFill>
                <a:schemeClr val="dk1"/>
              </a:solidFill>
              <a:latin typeface="Overpass"/>
              <a:ea typeface="Overpass"/>
              <a:cs typeface="Overpass"/>
              <a:sym typeface="Overpass"/>
            </a:endParaRPr>
          </a:p>
        </p:txBody>
      </p:sp>
      <p:sp>
        <p:nvSpPr>
          <p:cNvPr id="1357" name="Google Shape;1357;p168"/>
          <p:cNvSpPr txBox="1"/>
          <p:nvPr/>
        </p:nvSpPr>
        <p:spPr>
          <a:xfrm>
            <a:off x="826650" y="76200"/>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434343"/>
                </a:solidFill>
                <a:latin typeface="Overpass"/>
                <a:ea typeface="Overpass"/>
                <a:cs typeface="Overpass"/>
                <a:sym typeface="Overpass"/>
              </a:rPr>
              <a:t>MANAGING CONTAINER DEPLOYMENT</a:t>
            </a:r>
            <a:endParaRPr b="1" sz="3000">
              <a:solidFill>
                <a:srgbClr val="434343"/>
              </a:solidFill>
              <a:latin typeface="Overpass"/>
              <a:ea typeface="Overpass"/>
              <a:cs typeface="Overpass"/>
              <a:sym typeface="Overpass"/>
            </a:endParaRPr>
          </a:p>
        </p:txBody>
      </p:sp>
      <p:grpSp>
        <p:nvGrpSpPr>
          <p:cNvPr id="1358" name="Google Shape;1358;p168"/>
          <p:cNvGrpSpPr/>
          <p:nvPr/>
        </p:nvGrpSpPr>
        <p:grpSpPr>
          <a:xfrm>
            <a:off x="4069055" y="1406662"/>
            <a:ext cx="4908030" cy="2632939"/>
            <a:chOff x="842964" y="954165"/>
            <a:chExt cx="7601100" cy="3779700"/>
          </a:xfrm>
        </p:grpSpPr>
        <p:sp>
          <p:nvSpPr>
            <p:cNvPr id="1359" name="Google Shape;1359;p168"/>
            <p:cNvSpPr/>
            <p:nvPr/>
          </p:nvSpPr>
          <p:spPr>
            <a:xfrm>
              <a:off x="842964" y="954165"/>
              <a:ext cx="7601100" cy="3779700"/>
            </a:xfrm>
            <a:prstGeom prst="rect">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68"/>
            <p:cNvSpPr/>
            <p:nvPr/>
          </p:nvSpPr>
          <p:spPr>
            <a:xfrm>
              <a:off x="4937575" y="4307375"/>
              <a:ext cx="1223400" cy="234600"/>
            </a:xfrm>
            <a:prstGeom prst="rect">
              <a:avLst/>
            </a:prstGeom>
            <a:solidFill>
              <a:srgbClr val="6FA8D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900">
                <a:latin typeface="Proxima Nova"/>
                <a:ea typeface="Proxima Nova"/>
                <a:cs typeface="Proxima Nova"/>
                <a:sym typeface="Proxima Nova"/>
              </a:endParaRPr>
            </a:p>
          </p:txBody>
        </p:sp>
        <p:sp>
          <p:nvSpPr>
            <p:cNvPr id="1361" name="Google Shape;1361;p168"/>
            <p:cNvSpPr/>
            <p:nvPr/>
          </p:nvSpPr>
          <p:spPr>
            <a:xfrm>
              <a:off x="3705875" y="4307375"/>
              <a:ext cx="1231800" cy="234600"/>
            </a:xfrm>
            <a:prstGeom prst="rect">
              <a:avLst/>
            </a:prstGeom>
            <a:solidFill>
              <a:srgbClr val="9FC5E8"/>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900">
                <a:latin typeface="Proxima Nova"/>
                <a:ea typeface="Proxima Nova"/>
                <a:cs typeface="Proxima Nova"/>
                <a:sym typeface="Proxima Nova"/>
              </a:endParaRPr>
            </a:p>
          </p:txBody>
        </p:sp>
        <p:sp>
          <p:nvSpPr>
            <p:cNvPr id="1362" name="Google Shape;1362;p168"/>
            <p:cNvSpPr/>
            <p:nvPr/>
          </p:nvSpPr>
          <p:spPr>
            <a:xfrm>
              <a:off x="2525925" y="4307375"/>
              <a:ext cx="1179900" cy="234600"/>
            </a:xfrm>
            <a:prstGeom prst="rect">
              <a:avLst/>
            </a:prstGeom>
            <a:solidFill>
              <a:srgbClr val="CFE2F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900">
                <a:latin typeface="Proxima Nova"/>
                <a:ea typeface="Proxima Nova"/>
                <a:cs typeface="Proxima Nova"/>
                <a:sym typeface="Proxima Nova"/>
              </a:endParaRPr>
            </a:p>
          </p:txBody>
        </p:sp>
        <p:sp>
          <p:nvSpPr>
            <p:cNvPr id="1363" name="Google Shape;1363;p168"/>
            <p:cNvSpPr/>
            <p:nvPr/>
          </p:nvSpPr>
          <p:spPr>
            <a:xfrm>
              <a:off x="6272600" y="3060200"/>
              <a:ext cx="1878000" cy="655500"/>
            </a:xfrm>
            <a:prstGeom prst="rect">
              <a:avLst/>
            </a:prstGeom>
            <a:solidFill>
              <a:srgbClr val="A3DBE8"/>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800">
                  <a:solidFill>
                    <a:srgbClr val="000000"/>
                  </a:solidFill>
                  <a:latin typeface="Overpass"/>
                  <a:ea typeface="Overpass"/>
                  <a:cs typeface="Overpass"/>
                  <a:sym typeface="Overpass"/>
                </a:rPr>
                <a:t>INTEGRATED</a:t>
              </a:r>
              <a:endParaRPr b="1" sz="800">
                <a:solidFill>
                  <a:srgbClr val="000000"/>
                </a:solidFill>
                <a:latin typeface="Overpass"/>
                <a:ea typeface="Overpass"/>
                <a:cs typeface="Overpass"/>
                <a:sym typeface="Overpass"/>
              </a:endParaRPr>
            </a:p>
            <a:p>
              <a:pPr indent="0" lvl="0" marL="0" rtl="0" algn="r">
                <a:spcBef>
                  <a:spcPts val="0"/>
                </a:spcBef>
                <a:spcAft>
                  <a:spcPts val="0"/>
                </a:spcAft>
                <a:buNone/>
              </a:pPr>
              <a:r>
                <a:rPr b="1" lang="en" sz="800">
                  <a:solidFill>
                    <a:srgbClr val="000000"/>
                  </a:solidFill>
                  <a:latin typeface="Overpass"/>
                  <a:ea typeface="Overpass"/>
                  <a:cs typeface="Overpass"/>
                  <a:sym typeface="Overpass"/>
                </a:rPr>
                <a:t>IMAGE</a:t>
              </a:r>
              <a:endParaRPr b="1" sz="800">
                <a:solidFill>
                  <a:srgbClr val="000000"/>
                </a:solidFill>
                <a:latin typeface="Overpass"/>
                <a:ea typeface="Overpass"/>
                <a:cs typeface="Overpass"/>
                <a:sym typeface="Overpass"/>
              </a:endParaRPr>
            </a:p>
            <a:p>
              <a:pPr indent="0" lvl="0" marL="0" rtl="0" algn="r">
                <a:spcBef>
                  <a:spcPts val="0"/>
                </a:spcBef>
                <a:spcAft>
                  <a:spcPts val="0"/>
                </a:spcAft>
                <a:buNone/>
              </a:pPr>
              <a:r>
                <a:rPr b="1" lang="en" sz="800">
                  <a:solidFill>
                    <a:srgbClr val="000000"/>
                  </a:solidFill>
                  <a:latin typeface="Overpass"/>
                  <a:ea typeface="Overpass"/>
                  <a:cs typeface="Overpass"/>
                  <a:sym typeface="Overpass"/>
                </a:rPr>
                <a:t>REGISTRY</a:t>
              </a:r>
              <a:endParaRPr b="1" sz="800">
                <a:solidFill>
                  <a:srgbClr val="000000"/>
                </a:solidFill>
                <a:latin typeface="Overpass"/>
                <a:ea typeface="Overpass"/>
                <a:cs typeface="Overpass"/>
                <a:sym typeface="Overpass"/>
              </a:endParaRPr>
            </a:p>
          </p:txBody>
        </p:sp>
        <p:sp>
          <p:nvSpPr>
            <p:cNvPr id="1364" name="Google Shape;1364;p168"/>
            <p:cNvSpPr/>
            <p:nvPr/>
          </p:nvSpPr>
          <p:spPr>
            <a:xfrm>
              <a:off x="6272600" y="3712100"/>
              <a:ext cx="1878000" cy="595200"/>
            </a:xfrm>
            <a:prstGeom prst="rect">
              <a:avLst/>
            </a:prstGeom>
            <a:solidFill>
              <a:srgbClr val="BFDDE4"/>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800">
                  <a:latin typeface="Overpass"/>
                  <a:ea typeface="Overpass"/>
                  <a:cs typeface="Overpass"/>
                  <a:sym typeface="Overpass"/>
                </a:rPr>
                <a:t>OPENSHIFT</a:t>
              </a:r>
              <a:endParaRPr b="1" sz="800">
                <a:latin typeface="Overpass"/>
                <a:ea typeface="Overpass"/>
                <a:cs typeface="Overpass"/>
                <a:sym typeface="Overpass"/>
              </a:endParaRPr>
            </a:p>
            <a:p>
              <a:pPr indent="0" lvl="0" marL="0" rtl="0" algn="r">
                <a:spcBef>
                  <a:spcPts val="0"/>
                </a:spcBef>
                <a:spcAft>
                  <a:spcPts val="0"/>
                </a:spcAft>
                <a:buNone/>
              </a:pPr>
              <a:r>
                <a:rPr b="1" lang="en" sz="800">
                  <a:latin typeface="Overpass"/>
                  <a:ea typeface="Overpass"/>
                  <a:cs typeface="Overpass"/>
                  <a:sym typeface="Overpass"/>
                </a:rPr>
                <a:t>CLUSTER</a:t>
              </a:r>
              <a:endParaRPr b="1" sz="800">
                <a:latin typeface="Overpass"/>
                <a:ea typeface="Overpass"/>
                <a:cs typeface="Overpass"/>
                <a:sym typeface="Overpass"/>
              </a:endParaRPr>
            </a:p>
          </p:txBody>
        </p:sp>
        <p:pic>
          <p:nvPicPr>
            <p:cNvPr descr="Icon_RH_People_Adult-VNeck_RGB_Flat.png" id="1365" name="Google Shape;1365;p168"/>
            <p:cNvPicPr preferRelativeResize="0"/>
            <p:nvPr/>
          </p:nvPicPr>
          <p:blipFill>
            <a:blip r:embed="rId3">
              <a:alphaModFix/>
            </a:blip>
            <a:stretch>
              <a:fillRect/>
            </a:stretch>
          </p:blipFill>
          <p:spPr>
            <a:xfrm>
              <a:off x="1503689" y="1403849"/>
              <a:ext cx="229625" cy="354925"/>
            </a:xfrm>
            <a:prstGeom prst="rect">
              <a:avLst/>
            </a:prstGeom>
            <a:noFill/>
            <a:ln>
              <a:noFill/>
            </a:ln>
          </p:spPr>
        </p:pic>
        <p:pic>
          <p:nvPicPr>
            <p:cNvPr descr="Icon_RH_Hardware_Storage-A-Single_RGB_Flat.png" id="1366" name="Google Shape;1366;p168"/>
            <p:cNvPicPr preferRelativeResize="0"/>
            <p:nvPr/>
          </p:nvPicPr>
          <p:blipFill>
            <a:blip r:embed="rId4">
              <a:alphaModFix/>
            </a:blip>
            <a:stretch>
              <a:fillRect/>
            </a:stretch>
          </p:blipFill>
          <p:spPr>
            <a:xfrm>
              <a:off x="2237732" y="1532431"/>
              <a:ext cx="418431" cy="221617"/>
            </a:xfrm>
            <a:prstGeom prst="rect">
              <a:avLst/>
            </a:prstGeom>
            <a:noFill/>
            <a:ln>
              <a:noFill/>
            </a:ln>
          </p:spPr>
        </p:pic>
        <p:pic>
          <p:nvPicPr>
            <p:cNvPr descr="Icon_RH_Hardware_Storage-A-Single_RGB_Flat.png" id="1367" name="Google Shape;1367;p168"/>
            <p:cNvPicPr preferRelativeResize="0"/>
            <p:nvPr/>
          </p:nvPicPr>
          <p:blipFill>
            <a:blip r:embed="rId4">
              <a:alphaModFix/>
            </a:blip>
            <a:stretch>
              <a:fillRect/>
            </a:stretch>
          </p:blipFill>
          <p:spPr>
            <a:xfrm>
              <a:off x="3555264" y="1532431"/>
              <a:ext cx="418431" cy="221617"/>
            </a:xfrm>
            <a:prstGeom prst="rect">
              <a:avLst/>
            </a:prstGeom>
            <a:noFill/>
            <a:ln>
              <a:noFill/>
            </a:ln>
          </p:spPr>
        </p:pic>
        <p:sp>
          <p:nvSpPr>
            <p:cNvPr id="1368" name="Google Shape;1368;p168"/>
            <p:cNvSpPr txBox="1"/>
            <p:nvPr/>
          </p:nvSpPr>
          <p:spPr>
            <a:xfrm>
              <a:off x="1118273" y="1036262"/>
              <a:ext cx="1023900" cy="3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a:ea typeface="Overpass"/>
                  <a:cs typeface="Overpass"/>
                  <a:sym typeface="Overpass"/>
                </a:rPr>
                <a:t>DEVELOPER</a:t>
              </a:r>
              <a:endParaRPr sz="700">
                <a:latin typeface="Overpass"/>
                <a:ea typeface="Overpass"/>
                <a:cs typeface="Overpass"/>
                <a:sym typeface="Overpass"/>
              </a:endParaRPr>
            </a:p>
          </p:txBody>
        </p:sp>
        <p:sp>
          <p:nvSpPr>
            <p:cNvPr id="1369" name="Google Shape;1369;p168"/>
            <p:cNvSpPr txBox="1"/>
            <p:nvPr/>
          </p:nvSpPr>
          <p:spPr>
            <a:xfrm>
              <a:off x="1932287" y="1036262"/>
              <a:ext cx="1023900" cy="3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GIT SERVER</a:t>
              </a:r>
              <a:endParaRPr sz="800">
                <a:latin typeface="Overpass"/>
                <a:ea typeface="Overpass"/>
                <a:cs typeface="Overpass"/>
                <a:sym typeface="Overpass"/>
              </a:endParaRPr>
            </a:p>
          </p:txBody>
        </p:sp>
        <p:sp>
          <p:nvSpPr>
            <p:cNvPr id="1370" name="Google Shape;1370;p168"/>
            <p:cNvSpPr txBox="1"/>
            <p:nvPr/>
          </p:nvSpPr>
          <p:spPr>
            <a:xfrm>
              <a:off x="2999725" y="1036252"/>
              <a:ext cx="1485000" cy="3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ARTIFACT REPOSITORY</a:t>
              </a:r>
              <a:endParaRPr sz="800">
                <a:latin typeface="Overpass"/>
                <a:ea typeface="Overpass"/>
                <a:cs typeface="Overpass"/>
                <a:sym typeface="Overpass"/>
              </a:endParaRPr>
            </a:p>
          </p:txBody>
        </p:sp>
        <p:sp>
          <p:nvSpPr>
            <p:cNvPr id="1371" name="Google Shape;1371;p168"/>
            <p:cNvSpPr/>
            <p:nvPr/>
          </p:nvSpPr>
          <p:spPr>
            <a:xfrm>
              <a:off x="1249700" y="1855025"/>
              <a:ext cx="6900900" cy="114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Overpass"/>
                  <a:ea typeface="Overpass"/>
                  <a:cs typeface="Overpass"/>
                  <a:sym typeface="Overpass"/>
                </a:rPr>
                <a:t>OPENSHIFT </a:t>
              </a:r>
              <a:endParaRPr b="1" sz="800">
                <a:latin typeface="Overpass"/>
                <a:ea typeface="Overpass"/>
                <a:cs typeface="Overpass"/>
                <a:sym typeface="Overpass"/>
              </a:endParaRPr>
            </a:p>
            <a:p>
              <a:pPr indent="0" lvl="0" marL="0" rtl="0" algn="l">
                <a:spcBef>
                  <a:spcPts val="0"/>
                </a:spcBef>
                <a:spcAft>
                  <a:spcPts val="0"/>
                </a:spcAft>
                <a:buNone/>
              </a:pPr>
              <a:r>
                <a:rPr b="1" lang="en" sz="800">
                  <a:latin typeface="Overpass"/>
                  <a:ea typeface="Overpass"/>
                  <a:cs typeface="Overpass"/>
                  <a:sym typeface="Overpass"/>
                </a:rPr>
                <a:t>CI/CD PIPELINE </a:t>
              </a:r>
              <a:endParaRPr b="1" sz="800">
                <a:latin typeface="Overpass"/>
                <a:ea typeface="Overpass"/>
                <a:cs typeface="Overpass"/>
                <a:sym typeface="Overpass"/>
              </a:endParaRPr>
            </a:p>
            <a:p>
              <a:pPr indent="0" lvl="0" marL="0" rtl="0" algn="l">
                <a:spcBef>
                  <a:spcPts val="0"/>
                </a:spcBef>
                <a:spcAft>
                  <a:spcPts val="0"/>
                </a:spcAft>
                <a:buNone/>
              </a:pPr>
              <a:r>
                <a:rPr b="1" lang="en" sz="800">
                  <a:latin typeface="Overpass"/>
                  <a:ea typeface="Overpass"/>
                  <a:cs typeface="Overpass"/>
                  <a:sym typeface="Overpass"/>
                </a:rPr>
                <a:t>(JENKINS)</a:t>
              </a:r>
              <a:endParaRPr b="1" sz="800">
                <a:latin typeface="Overpass"/>
                <a:ea typeface="Overpass"/>
                <a:cs typeface="Overpass"/>
                <a:sym typeface="Overpass"/>
              </a:endParaRPr>
            </a:p>
          </p:txBody>
        </p:sp>
        <p:pic>
          <p:nvPicPr>
            <p:cNvPr descr="Icon_RH_Object_Gear-Group_RGB_Flat.png" id="1372" name="Google Shape;1372;p168"/>
            <p:cNvPicPr preferRelativeResize="0"/>
            <p:nvPr/>
          </p:nvPicPr>
          <p:blipFill>
            <a:blip r:embed="rId5">
              <a:alphaModFix/>
            </a:blip>
            <a:stretch>
              <a:fillRect/>
            </a:stretch>
          </p:blipFill>
          <p:spPr>
            <a:xfrm>
              <a:off x="2905355" y="2079451"/>
              <a:ext cx="418430" cy="451522"/>
            </a:xfrm>
            <a:prstGeom prst="rect">
              <a:avLst/>
            </a:prstGeom>
            <a:noFill/>
            <a:ln>
              <a:noFill/>
            </a:ln>
          </p:spPr>
        </p:pic>
        <p:pic>
          <p:nvPicPr>
            <p:cNvPr descr="Icon_RH_Object_Gear-Group_RGB_Flat.png" id="1373" name="Google Shape;1373;p168"/>
            <p:cNvPicPr preferRelativeResize="0"/>
            <p:nvPr/>
          </p:nvPicPr>
          <p:blipFill>
            <a:blip r:embed="rId5">
              <a:alphaModFix/>
            </a:blip>
            <a:stretch>
              <a:fillRect/>
            </a:stretch>
          </p:blipFill>
          <p:spPr>
            <a:xfrm>
              <a:off x="4144441" y="2079451"/>
              <a:ext cx="418430" cy="451522"/>
            </a:xfrm>
            <a:prstGeom prst="rect">
              <a:avLst/>
            </a:prstGeom>
            <a:noFill/>
            <a:ln>
              <a:noFill/>
            </a:ln>
          </p:spPr>
        </p:pic>
        <p:pic>
          <p:nvPicPr>
            <p:cNvPr descr="Icon_RH_Object_Gear-Group_RGB_Flat.png" id="1374" name="Google Shape;1374;p168"/>
            <p:cNvPicPr preferRelativeResize="0"/>
            <p:nvPr/>
          </p:nvPicPr>
          <p:blipFill>
            <a:blip r:embed="rId5">
              <a:alphaModFix/>
            </a:blip>
            <a:stretch>
              <a:fillRect/>
            </a:stretch>
          </p:blipFill>
          <p:spPr>
            <a:xfrm>
              <a:off x="5363641" y="2079451"/>
              <a:ext cx="418430" cy="451522"/>
            </a:xfrm>
            <a:prstGeom prst="rect">
              <a:avLst/>
            </a:prstGeom>
            <a:noFill/>
            <a:ln>
              <a:noFill/>
            </a:ln>
          </p:spPr>
        </p:pic>
        <p:pic>
          <p:nvPicPr>
            <p:cNvPr descr="Icon_RH_Object_Gear-Group_RGB_Flat.png" id="1375" name="Google Shape;1375;p168"/>
            <p:cNvPicPr preferRelativeResize="0"/>
            <p:nvPr/>
          </p:nvPicPr>
          <p:blipFill>
            <a:blip r:embed="rId5">
              <a:alphaModFix/>
            </a:blip>
            <a:stretch>
              <a:fillRect/>
            </a:stretch>
          </p:blipFill>
          <p:spPr>
            <a:xfrm>
              <a:off x="6623150" y="2079451"/>
              <a:ext cx="418430" cy="451522"/>
            </a:xfrm>
            <a:prstGeom prst="rect">
              <a:avLst/>
            </a:prstGeom>
            <a:noFill/>
            <a:ln>
              <a:noFill/>
            </a:ln>
          </p:spPr>
        </p:pic>
        <p:sp>
          <p:nvSpPr>
            <p:cNvPr id="1376" name="Google Shape;1376;p168"/>
            <p:cNvSpPr txBox="1"/>
            <p:nvPr/>
          </p:nvSpPr>
          <p:spPr>
            <a:xfrm>
              <a:off x="2491920" y="2485160"/>
              <a:ext cx="12453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IMAGE BUILD </a:t>
              </a:r>
              <a:endParaRPr sz="800">
                <a:latin typeface="Overpass"/>
                <a:ea typeface="Overpass"/>
                <a:cs typeface="Overpass"/>
                <a:sym typeface="Overpass"/>
              </a:endParaRPr>
            </a:p>
            <a:p>
              <a:pPr indent="0" lvl="0" marL="0" rtl="0" algn="ctr">
                <a:spcBef>
                  <a:spcPts val="0"/>
                </a:spcBef>
                <a:spcAft>
                  <a:spcPts val="0"/>
                </a:spcAft>
                <a:buNone/>
              </a:pPr>
              <a:r>
                <a:rPr lang="en" sz="800">
                  <a:latin typeface="Overpass"/>
                  <a:ea typeface="Overpass"/>
                  <a:cs typeface="Overpass"/>
                  <a:sym typeface="Overpass"/>
                </a:rPr>
                <a:t>&amp; DEPLOY</a:t>
              </a:r>
              <a:endParaRPr sz="800">
                <a:latin typeface="Overpass"/>
                <a:ea typeface="Overpass"/>
                <a:cs typeface="Overpass"/>
                <a:sym typeface="Overpass"/>
              </a:endParaRPr>
            </a:p>
          </p:txBody>
        </p:sp>
        <p:sp>
          <p:nvSpPr>
            <p:cNvPr id="1377" name="Google Shape;1377;p168"/>
            <p:cNvSpPr/>
            <p:nvPr/>
          </p:nvSpPr>
          <p:spPr>
            <a:xfrm>
              <a:off x="1249600" y="3060200"/>
              <a:ext cx="4911300" cy="655500"/>
            </a:xfrm>
            <a:prstGeom prst="rect">
              <a:avLst/>
            </a:prstGeom>
            <a:solidFill>
              <a:srgbClr val="A3DB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000000"/>
                  </a:solidFill>
                  <a:latin typeface="Overpass"/>
                  <a:ea typeface="Overpass"/>
                  <a:cs typeface="Overpass"/>
                  <a:sym typeface="Overpass"/>
                </a:rPr>
                <a:t>INTEGRATED</a:t>
              </a:r>
              <a:endParaRPr b="1" sz="800">
                <a:solidFill>
                  <a:srgbClr val="000000"/>
                </a:solidFill>
                <a:latin typeface="Overpass"/>
                <a:ea typeface="Overpass"/>
                <a:cs typeface="Overpass"/>
                <a:sym typeface="Overpass"/>
              </a:endParaRPr>
            </a:p>
            <a:p>
              <a:pPr indent="0" lvl="0" marL="0" rtl="0" algn="l">
                <a:spcBef>
                  <a:spcPts val="0"/>
                </a:spcBef>
                <a:spcAft>
                  <a:spcPts val="0"/>
                </a:spcAft>
                <a:buNone/>
              </a:pPr>
              <a:r>
                <a:rPr b="1" lang="en" sz="800">
                  <a:solidFill>
                    <a:srgbClr val="000000"/>
                  </a:solidFill>
                  <a:latin typeface="Overpass"/>
                  <a:ea typeface="Overpass"/>
                  <a:cs typeface="Overpass"/>
                  <a:sym typeface="Overpass"/>
                </a:rPr>
                <a:t>IMAGE</a:t>
              </a:r>
              <a:endParaRPr b="1" sz="800">
                <a:solidFill>
                  <a:srgbClr val="000000"/>
                </a:solidFill>
                <a:latin typeface="Overpass"/>
                <a:ea typeface="Overpass"/>
                <a:cs typeface="Overpass"/>
                <a:sym typeface="Overpass"/>
              </a:endParaRPr>
            </a:p>
            <a:p>
              <a:pPr indent="0" lvl="0" marL="0" rtl="0" algn="l">
                <a:spcBef>
                  <a:spcPts val="0"/>
                </a:spcBef>
                <a:spcAft>
                  <a:spcPts val="0"/>
                </a:spcAft>
                <a:buNone/>
              </a:pPr>
              <a:r>
                <a:rPr b="1" lang="en" sz="800">
                  <a:solidFill>
                    <a:srgbClr val="000000"/>
                  </a:solidFill>
                  <a:latin typeface="Overpass"/>
                  <a:ea typeface="Overpass"/>
                  <a:cs typeface="Overpass"/>
                  <a:sym typeface="Overpass"/>
                </a:rPr>
                <a:t>REGISTRY</a:t>
              </a:r>
              <a:endParaRPr b="1" sz="800">
                <a:solidFill>
                  <a:srgbClr val="000000"/>
                </a:solidFill>
                <a:latin typeface="Overpass"/>
                <a:ea typeface="Overpass"/>
                <a:cs typeface="Overpass"/>
                <a:sym typeface="Overpass"/>
              </a:endParaRPr>
            </a:p>
          </p:txBody>
        </p:sp>
        <p:sp>
          <p:nvSpPr>
            <p:cNvPr id="1378" name="Google Shape;1378;p168"/>
            <p:cNvSpPr/>
            <p:nvPr/>
          </p:nvSpPr>
          <p:spPr>
            <a:xfrm>
              <a:off x="1249711" y="3712100"/>
              <a:ext cx="4911300" cy="595200"/>
            </a:xfrm>
            <a:prstGeom prst="rect">
              <a:avLst/>
            </a:prstGeom>
            <a:solidFill>
              <a:srgbClr val="BFD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Overpass"/>
                  <a:ea typeface="Overpass"/>
                  <a:cs typeface="Overpass"/>
                  <a:sym typeface="Overpass"/>
                </a:rPr>
                <a:t>OPENSHIFT</a:t>
              </a:r>
              <a:endParaRPr b="1" sz="800">
                <a:latin typeface="Overpass"/>
                <a:ea typeface="Overpass"/>
                <a:cs typeface="Overpass"/>
                <a:sym typeface="Overpass"/>
              </a:endParaRPr>
            </a:p>
            <a:p>
              <a:pPr indent="0" lvl="0" marL="0" rtl="0" algn="l">
                <a:spcBef>
                  <a:spcPts val="0"/>
                </a:spcBef>
                <a:spcAft>
                  <a:spcPts val="0"/>
                </a:spcAft>
                <a:buNone/>
              </a:pPr>
              <a:r>
                <a:rPr b="1" lang="en" sz="800">
                  <a:latin typeface="Overpass"/>
                  <a:ea typeface="Overpass"/>
                  <a:cs typeface="Overpass"/>
                  <a:sym typeface="Overpass"/>
                </a:rPr>
                <a:t>CLUSTER</a:t>
              </a:r>
              <a:endParaRPr b="1" sz="800">
                <a:latin typeface="Overpass"/>
                <a:ea typeface="Overpass"/>
                <a:cs typeface="Overpass"/>
                <a:sym typeface="Overpass"/>
              </a:endParaRPr>
            </a:p>
          </p:txBody>
        </p:sp>
        <p:pic>
          <p:nvPicPr>
            <p:cNvPr descr="Icon_RH_Software_Container-App_RGB_Flat.png" id="1379" name="Google Shape;1379;p168"/>
            <p:cNvPicPr preferRelativeResize="0"/>
            <p:nvPr/>
          </p:nvPicPr>
          <p:blipFill>
            <a:blip r:embed="rId6">
              <a:alphaModFix/>
            </a:blip>
            <a:stretch>
              <a:fillRect/>
            </a:stretch>
          </p:blipFill>
          <p:spPr>
            <a:xfrm>
              <a:off x="2958545" y="3897354"/>
              <a:ext cx="312125" cy="309675"/>
            </a:xfrm>
            <a:prstGeom prst="rect">
              <a:avLst/>
            </a:prstGeom>
            <a:noFill/>
            <a:ln>
              <a:noFill/>
            </a:ln>
          </p:spPr>
        </p:pic>
        <p:pic>
          <p:nvPicPr>
            <p:cNvPr descr="Icon_RH_Software_Container-App_RGB_Flat.png" id="1380" name="Google Shape;1380;p168"/>
            <p:cNvPicPr preferRelativeResize="0"/>
            <p:nvPr/>
          </p:nvPicPr>
          <p:blipFill>
            <a:blip r:embed="rId6">
              <a:alphaModFix/>
            </a:blip>
            <a:stretch>
              <a:fillRect/>
            </a:stretch>
          </p:blipFill>
          <p:spPr>
            <a:xfrm>
              <a:off x="4197631" y="3897354"/>
              <a:ext cx="312125" cy="309675"/>
            </a:xfrm>
            <a:prstGeom prst="rect">
              <a:avLst/>
            </a:prstGeom>
            <a:noFill/>
            <a:ln>
              <a:noFill/>
            </a:ln>
          </p:spPr>
        </p:pic>
        <p:pic>
          <p:nvPicPr>
            <p:cNvPr descr="Icon_RH_Software_Container-App_RGB_Flat.png" id="1381" name="Google Shape;1381;p168"/>
            <p:cNvPicPr preferRelativeResize="0"/>
            <p:nvPr/>
          </p:nvPicPr>
          <p:blipFill>
            <a:blip r:embed="rId6">
              <a:alphaModFix/>
            </a:blip>
            <a:stretch>
              <a:fillRect/>
            </a:stretch>
          </p:blipFill>
          <p:spPr>
            <a:xfrm>
              <a:off x="5416831" y="3897354"/>
              <a:ext cx="312125" cy="309675"/>
            </a:xfrm>
            <a:prstGeom prst="rect">
              <a:avLst/>
            </a:prstGeom>
            <a:noFill/>
            <a:ln>
              <a:noFill/>
            </a:ln>
          </p:spPr>
        </p:pic>
        <p:sp>
          <p:nvSpPr>
            <p:cNvPr id="1382" name="Google Shape;1382;p168"/>
            <p:cNvSpPr txBox="1"/>
            <p:nvPr/>
          </p:nvSpPr>
          <p:spPr>
            <a:xfrm>
              <a:off x="6277021" y="1384223"/>
              <a:ext cx="6714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latin typeface="Overpass"/>
                  <a:ea typeface="Overpass"/>
                  <a:cs typeface="Overpass"/>
                  <a:sym typeface="Overpass"/>
                </a:rPr>
                <a:t>GO</a:t>
              </a:r>
              <a:br>
                <a:rPr b="1" lang="en" sz="700">
                  <a:latin typeface="Overpass"/>
                  <a:ea typeface="Overpass"/>
                  <a:cs typeface="Overpass"/>
                  <a:sym typeface="Overpass"/>
                </a:rPr>
              </a:br>
              <a:r>
                <a:rPr b="1" lang="en" sz="700">
                  <a:latin typeface="Overpass"/>
                  <a:ea typeface="Overpass"/>
                  <a:cs typeface="Overpass"/>
                  <a:sym typeface="Overpass"/>
                </a:rPr>
                <a:t>LIVE?</a:t>
              </a:r>
              <a:endParaRPr b="1" sz="700">
                <a:latin typeface="Overpass"/>
                <a:ea typeface="Overpass"/>
                <a:cs typeface="Overpass"/>
                <a:sym typeface="Overpass"/>
              </a:endParaRPr>
            </a:p>
          </p:txBody>
        </p:sp>
        <p:cxnSp>
          <p:nvCxnSpPr>
            <p:cNvPr id="1383" name="Google Shape;1383;p168"/>
            <p:cNvCxnSpPr/>
            <p:nvPr/>
          </p:nvCxnSpPr>
          <p:spPr>
            <a:xfrm>
              <a:off x="1834475" y="1623843"/>
              <a:ext cx="328800" cy="0"/>
            </a:xfrm>
            <a:prstGeom prst="straightConnector1">
              <a:avLst/>
            </a:prstGeom>
            <a:noFill/>
            <a:ln cap="flat" cmpd="sng" w="9525">
              <a:solidFill>
                <a:srgbClr val="666666"/>
              </a:solidFill>
              <a:prstDash val="solid"/>
              <a:round/>
              <a:headEnd len="med" w="med" type="none"/>
              <a:tailEnd len="med" w="med" type="triangle"/>
            </a:ln>
          </p:spPr>
        </p:cxnSp>
        <p:cxnSp>
          <p:nvCxnSpPr>
            <p:cNvPr id="1384" name="Google Shape;1384;p168"/>
            <p:cNvCxnSpPr/>
            <p:nvPr/>
          </p:nvCxnSpPr>
          <p:spPr>
            <a:xfrm>
              <a:off x="3114625" y="2905925"/>
              <a:ext cx="0" cy="276900"/>
            </a:xfrm>
            <a:prstGeom prst="straightConnector1">
              <a:avLst/>
            </a:prstGeom>
            <a:noFill/>
            <a:ln cap="flat" cmpd="sng" w="9525">
              <a:solidFill>
                <a:srgbClr val="666666"/>
              </a:solidFill>
              <a:prstDash val="solid"/>
              <a:round/>
              <a:headEnd len="med" w="med" type="none"/>
              <a:tailEnd len="med" w="med" type="triangle"/>
            </a:ln>
          </p:spPr>
        </p:cxnSp>
        <p:cxnSp>
          <p:nvCxnSpPr>
            <p:cNvPr id="1385" name="Google Shape;1385;p168"/>
            <p:cNvCxnSpPr/>
            <p:nvPr/>
          </p:nvCxnSpPr>
          <p:spPr>
            <a:xfrm>
              <a:off x="3114625" y="3602900"/>
              <a:ext cx="0" cy="234600"/>
            </a:xfrm>
            <a:prstGeom prst="straightConnector1">
              <a:avLst/>
            </a:prstGeom>
            <a:noFill/>
            <a:ln cap="flat" cmpd="sng" w="9525">
              <a:solidFill>
                <a:srgbClr val="666666"/>
              </a:solidFill>
              <a:prstDash val="solid"/>
              <a:round/>
              <a:headEnd len="med" w="med" type="none"/>
              <a:tailEnd len="med" w="med" type="triangle"/>
            </a:ln>
          </p:spPr>
        </p:cxnSp>
        <p:cxnSp>
          <p:nvCxnSpPr>
            <p:cNvPr id="1386" name="Google Shape;1386;p168"/>
            <p:cNvCxnSpPr/>
            <p:nvPr/>
          </p:nvCxnSpPr>
          <p:spPr>
            <a:xfrm>
              <a:off x="4353705" y="2905925"/>
              <a:ext cx="0" cy="276900"/>
            </a:xfrm>
            <a:prstGeom prst="straightConnector1">
              <a:avLst/>
            </a:prstGeom>
            <a:noFill/>
            <a:ln cap="flat" cmpd="sng" w="9525">
              <a:solidFill>
                <a:srgbClr val="666666"/>
              </a:solidFill>
              <a:prstDash val="solid"/>
              <a:round/>
              <a:headEnd len="med" w="med" type="none"/>
              <a:tailEnd len="med" w="med" type="triangle"/>
            </a:ln>
          </p:spPr>
        </p:cxnSp>
        <p:cxnSp>
          <p:nvCxnSpPr>
            <p:cNvPr id="1387" name="Google Shape;1387;p168"/>
            <p:cNvCxnSpPr/>
            <p:nvPr/>
          </p:nvCxnSpPr>
          <p:spPr>
            <a:xfrm>
              <a:off x="4353701" y="3602900"/>
              <a:ext cx="0" cy="234600"/>
            </a:xfrm>
            <a:prstGeom prst="straightConnector1">
              <a:avLst/>
            </a:prstGeom>
            <a:noFill/>
            <a:ln cap="flat" cmpd="sng" w="9525">
              <a:solidFill>
                <a:srgbClr val="666666"/>
              </a:solidFill>
              <a:prstDash val="solid"/>
              <a:round/>
              <a:headEnd len="med" w="med" type="none"/>
              <a:tailEnd len="med" w="med" type="triangle"/>
            </a:ln>
          </p:spPr>
        </p:cxnSp>
        <p:cxnSp>
          <p:nvCxnSpPr>
            <p:cNvPr id="1388" name="Google Shape;1388;p168"/>
            <p:cNvCxnSpPr/>
            <p:nvPr/>
          </p:nvCxnSpPr>
          <p:spPr>
            <a:xfrm>
              <a:off x="5572891" y="3602900"/>
              <a:ext cx="0" cy="234600"/>
            </a:xfrm>
            <a:prstGeom prst="straightConnector1">
              <a:avLst/>
            </a:prstGeom>
            <a:noFill/>
            <a:ln cap="flat" cmpd="sng" w="9525">
              <a:solidFill>
                <a:srgbClr val="666666"/>
              </a:solidFill>
              <a:prstDash val="solid"/>
              <a:round/>
              <a:headEnd len="med" w="med" type="none"/>
              <a:tailEnd len="med" w="med" type="triangle"/>
            </a:ln>
          </p:spPr>
        </p:cxnSp>
        <p:cxnSp>
          <p:nvCxnSpPr>
            <p:cNvPr id="1389" name="Google Shape;1389;p168"/>
            <p:cNvCxnSpPr/>
            <p:nvPr/>
          </p:nvCxnSpPr>
          <p:spPr>
            <a:xfrm>
              <a:off x="5572900" y="2905925"/>
              <a:ext cx="0" cy="276900"/>
            </a:xfrm>
            <a:prstGeom prst="straightConnector1">
              <a:avLst/>
            </a:prstGeom>
            <a:noFill/>
            <a:ln cap="flat" cmpd="sng" w="9525">
              <a:solidFill>
                <a:srgbClr val="666666"/>
              </a:solidFill>
              <a:prstDash val="solid"/>
              <a:round/>
              <a:headEnd len="med" w="med" type="none"/>
              <a:tailEnd len="med" w="med" type="triangle"/>
            </a:ln>
          </p:spPr>
        </p:cxnSp>
        <p:sp>
          <p:nvSpPr>
            <p:cNvPr id="1390" name="Google Shape;1390;p168"/>
            <p:cNvSpPr txBox="1"/>
            <p:nvPr/>
          </p:nvSpPr>
          <p:spPr>
            <a:xfrm>
              <a:off x="3841706" y="2485168"/>
              <a:ext cx="10239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PROMOTE</a:t>
              </a:r>
              <a:endParaRPr sz="800">
                <a:latin typeface="Overpass"/>
                <a:ea typeface="Overpass"/>
                <a:cs typeface="Overpass"/>
                <a:sym typeface="Overpass"/>
              </a:endParaRPr>
            </a:p>
            <a:p>
              <a:pPr indent="0" lvl="0" marL="0" rtl="0" algn="ctr">
                <a:spcBef>
                  <a:spcPts val="0"/>
                </a:spcBef>
                <a:spcAft>
                  <a:spcPts val="0"/>
                </a:spcAft>
                <a:buNone/>
              </a:pPr>
              <a:r>
                <a:rPr lang="en" sz="800">
                  <a:latin typeface="Overpass"/>
                  <a:ea typeface="Overpass"/>
                  <a:cs typeface="Overpass"/>
                  <a:sym typeface="Overpass"/>
                </a:rPr>
                <a:t>TO TEST</a:t>
              </a:r>
              <a:endParaRPr sz="800">
                <a:latin typeface="Overpass"/>
                <a:ea typeface="Overpass"/>
                <a:cs typeface="Overpass"/>
                <a:sym typeface="Overpass"/>
              </a:endParaRPr>
            </a:p>
          </p:txBody>
        </p:sp>
        <p:sp>
          <p:nvSpPr>
            <p:cNvPr id="1391" name="Google Shape;1391;p168"/>
            <p:cNvSpPr txBox="1"/>
            <p:nvPr/>
          </p:nvSpPr>
          <p:spPr>
            <a:xfrm>
              <a:off x="5060906" y="2485168"/>
              <a:ext cx="10239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PROMOTE</a:t>
              </a:r>
              <a:endParaRPr sz="800">
                <a:latin typeface="Overpass"/>
                <a:ea typeface="Overpass"/>
                <a:cs typeface="Overpass"/>
                <a:sym typeface="Overpass"/>
              </a:endParaRPr>
            </a:p>
            <a:p>
              <a:pPr indent="0" lvl="0" marL="0" rtl="0" algn="ctr">
                <a:spcBef>
                  <a:spcPts val="0"/>
                </a:spcBef>
                <a:spcAft>
                  <a:spcPts val="0"/>
                </a:spcAft>
                <a:buNone/>
              </a:pPr>
              <a:r>
                <a:rPr lang="en" sz="800">
                  <a:latin typeface="Overpass"/>
                  <a:ea typeface="Overpass"/>
                  <a:cs typeface="Overpass"/>
                  <a:sym typeface="Overpass"/>
                </a:rPr>
                <a:t>TO UAT</a:t>
              </a:r>
              <a:endParaRPr sz="800">
                <a:latin typeface="Overpass"/>
                <a:ea typeface="Overpass"/>
                <a:cs typeface="Overpass"/>
                <a:sym typeface="Overpass"/>
              </a:endParaRPr>
            </a:p>
          </p:txBody>
        </p:sp>
        <p:sp>
          <p:nvSpPr>
            <p:cNvPr id="1392" name="Google Shape;1392;p168"/>
            <p:cNvSpPr txBox="1"/>
            <p:nvPr/>
          </p:nvSpPr>
          <p:spPr>
            <a:xfrm>
              <a:off x="6320416" y="2485168"/>
              <a:ext cx="10239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PROMOTE</a:t>
              </a:r>
              <a:endParaRPr sz="800">
                <a:latin typeface="Overpass"/>
                <a:ea typeface="Overpass"/>
                <a:cs typeface="Overpass"/>
                <a:sym typeface="Overpass"/>
              </a:endParaRPr>
            </a:p>
            <a:p>
              <a:pPr indent="0" lvl="0" marL="0" rtl="0" algn="ctr">
                <a:spcBef>
                  <a:spcPts val="0"/>
                </a:spcBef>
                <a:spcAft>
                  <a:spcPts val="0"/>
                </a:spcAft>
                <a:buNone/>
              </a:pPr>
              <a:r>
                <a:rPr lang="en" sz="800">
                  <a:latin typeface="Overpass"/>
                  <a:ea typeface="Overpass"/>
                  <a:cs typeface="Overpass"/>
                  <a:sym typeface="Overpass"/>
                </a:rPr>
                <a:t>TO PROD</a:t>
              </a:r>
              <a:endParaRPr sz="800">
                <a:latin typeface="Overpass"/>
                <a:ea typeface="Overpass"/>
                <a:cs typeface="Overpass"/>
                <a:sym typeface="Overpass"/>
              </a:endParaRPr>
            </a:p>
          </p:txBody>
        </p:sp>
        <p:cxnSp>
          <p:nvCxnSpPr>
            <p:cNvPr id="1393" name="Google Shape;1393;p168"/>
            <p:cNvCxnSpPr/>
            <p:nvPr/>
          </p:nvCxnSpPr>
          <p:spPr>
            <a:xfrm>
              <a:off x="3418021" y="2305212"/>
              <a:ext cx="596700" cy="0"/>
            </a:xfrm>
            <a:prstGeom prst="straightConnector1">
              <a:avLst/>
            </a:prstGeom>
            <a:noFill/>
            <a:ln cap="flat" cmpd="sng" w="9525">
              <a:solidFill>
                <a:srgbClr val="666666"/>
              </a:solidFill>
              <a:prstDash val="solid"/>
              <a:round/>
              <a:headEnd len="med" w="med" type="none"/>
              <a:tailEnd len="med" w="med" type="triangle"/>
            </a:ln>
          </p:spPr>
        </p:cxnSp>
        <p:cxnSp>
          <p:nvCxnSpPr>
            <p:cNvPr id="1394" name="Google Shape;1394;p168"/>
            <p:cNvCxnSpPr/>
            <p:nvPr/>
          </p:nvCxnSpPr>
          <p:spPr>
            <a:xfrm>
              <a:off x="4661407" y="2305212"/>
              <a:ext cx="594900" cy="0"/>
            </a:xfrm>
            <a:prstGeom prst="straightConnector1">
              <a:avLst/>
            </a:prstGeom>
            <a:noFill/>
            <a:ln cap="flat" cmpd="sng" w="9525">
              <a:solidFill>
                <a:srgbClr val="666666"/>
              </a:solidFill>
              <a:prstDash val="solid"/>
              <a:round/>
              <a:headEnd len="med" w="med" type="none"/>
              <a:tailEnd len="med" w="med" type="triangle"/>
            </a:ln>
          </p:spPr>
        </p:cxnSp>
        <p:cxnSp>
          <p:nvCxnSpPr>
            <p:cNvPr id="1395" name="Google Shape;1395;p168"/>
            <p:cNvCxnSpPr/>
            <p:nvPr/>
          </p:nvCxnSpPr>
          <p:spPr>
            <a:xfrm>
              <a:off x="5882871" y="2305212"/>
              <a:ext cx="671400" cy="600"/>
            </a:xfrm>
            <a:prstGeom prst="straightConnector1">
              <a:avLst/>
            </a:prstGeom>
            <a:noFill/>
            <a:ln cap="flat" cmpd="sng" w="9525">
              <a:solidFill>
                <a:srgbClr val="666666"/>
              </a:solidFill>
              <a:prstDash val="solid"/>
              <a:round/>
              <a:headEnd len="med" w="med" type="none"/>
              <a:tailEnd len="med" w="med" type="triangle"/>
            </a:ln>
          </p:spPr>
        </p:cxnSp>
        <p:cxnSp>
          <p:nvCxnSpPr>
            <p:cNvPr id="1396" name="Google Shape;1396;p168"/>
            <p:cNvCxnSpPr/>
            <p:nvPr/>
          </p:nvCxnSpPr>
          <p:spPr>
            <a:xfrm>
              <a:off x="6214210" y="3070800"/>
              <a:ext cx="0" cy="1250400"/>
            </a:xfrm>
            <a:prstGeom prst="straightConnector1">
              <a:avLst/>
            </a:prstGeom>
            <a:noFill/>
            <a:ln cap="flat" cmpd="sng" w="9525">
              <a:solidFill>
                <a:srgbClr val="666666"/>
              </a:solidFill>
              <a:prstDash val="dash"/>
              <a:round/>
              <a:headEnd len="med" w="med" type="none"/>
              <a:tailEnd len="med" w="med" type="none"/>
            </a:ln>
          </p:spPr>
        </p:cxnSp>
        <p:pic>
          <p:nvPicPr>
            <p:cNvPr descr="Icon_RH_Software_Container-App_RGB_Flat.png" id="1397" name="Google Shape;1397;p168"/>
            <p:cNvPicPr preferRelativeResize="0"/>
            <p:nvPr/>
          </p:nvPicPr>
          <p:blipFill>
            <a:blip r:embed="rId6">
              <a:alphaModFix/>
            </a:blip>
            <a:stretch>
              <a:fillRect/>
            </a:stretch>
          </p:blipFill>
          <p:spPr>
            <a:xfrm>
              <a:off x="6676303" y="3897354"/>
              <a:ext cx="312125" cy="309675"/>
            </a:xfrm>
            <a:prstGeom prst="rect">
              <a:avLst/>
            </a:prstGeom>
            <a:noFill/>
            <a:ln>
              <a:noFill/>
            </a:ln>
          </p:spPr>
        </p:pic>
        <p:cxnSp>
          <p:nvCxnSpPr>
            <p:cNvPr id="1398" name="Google Shape;1398;p168"/>
            <p:cNvCxnSpPr/>
            <p:nvPr/>
          </p:nvCxnSpPr>
          <p:spPr>
            <a:xfrm>
              <a:off x="6832362" y="3602900"/>
              <a:ext cx="0" cy="234600"/>
            </a:xfrm>
            <a:prstGeom prst="straightConnector1">
              <a:avLst/>
            </a:prstGeom>
            <a:noFill/>
            <a:ln cap="flat" cmpd="sng" w="9525">
              <a:solidFill>
                <a:srgbClr val="666666"/>
              </a:solidFill>
              <a:prstDash val="solid"/>
              <a:round/>
              <a:headEnd len="med" w="med" type="none"/>
              <a:tailEnd len="med" w="med" type="triangle"/>
            </a:ln>
          </p:spPr>
        </p:cxnSp>
        <p:cxnSp>
          <p:nvCxnSpPr>
            <p:cNvPr id="1399" name="Google Shape;1399;p168"/>
            <p:cNvCxnSpPr/>
            <p:nvPr/>
          </p:nvCxnSpPr>
          <p:spPr>
            <a:xfrm>
              <a:off x="6832366" y="2905925"/>
              <a:ext cx="0" cy="276900"/>
            </a:xfrm>
            <a:prstGeom prst="straightConnector1">
              <a:avLst/>
            </a:prstGeom>
            <a:noFill/>
            <a:ln cap="flat" cmpd="sng" w="9525">
              <a:solidFill>
                <a:srgbClr val="666666"/>
              </a:solidFill>
              <a:prstDash val="solid"/>
              <a:round/>
              <a:headEnd len="med" w="med" type="none"/>
              <a:tailEnd len="med" w="med" type="triangle"/>
            </a:ln>
          </p:spPr>
        </p:cxnSp>
        <p:cxnSp>
          <p:nvCxnSpPr>
            <p:cNvPr id="1400" name="Google Shape;1400;p168"/>
            <p:cNvCxnSpPr/>
            <p:nvPr/>
          </p:nvCxnSpPr>
          <p:spPr>
            <a:xfrm flipH="1" rot="5400000">
              <a:off x="2676124" y="1588862"/>
              <a:ext cx="393600" cy="297900"/>
            </a:xfrm>
            <a:prstGeom prst="bentConnector3">
              <a:avLst>
                <a:gd fmla="val 50000" name="adj1"/>
              </a:avLst>
            </a:prstGeom>
            <a:noFill/>
            <a:ln cap="flat" cmpd="sng" w="9525">
              <a:solidFill>
                <a:srgbClr val="666666"/>
              </a:solidFill>
              <a:prstDash val="solid"/>
              <a:round/>
              <a:headEnd len="med" w="med" type="triangle"/>
              <a:tailEnd len="med" w="med" type="none"/>
            </a:ln>
          </p:spPr>
        </p:cxnSp>
        <p:cxnSp>
          <p:nvCxnSpPr>
            <p:cNvPr id="1401" name="Google Shape;1401;p168"/>
            <p:cNvCxnSpPr/>
            <p:nvPr/>
          </p:nvCxnSpPr>
          <p:spPr>
            <a:xfrm rot="-5400000">
              <a:off x="3101076" y="1588862"/>
              <a:ext cx="393600" cy="297900"/>
            </a:xfrm>
            <a:prstGeom prst="bentConnector3">
              <a:avLst>
                <a:gd fmla="val 50000" name="adj1"/>
              </a:avLst>
            </a:prstGeom>
            <a:noFill/>
            <a:ln cap="flat" cmpd="sng" w="9525">
              <a:solidFill>
                <a:srgbClr val="666666"/>
              </a:solidFill>
              <a:prstDash val="solid"/>
              <a:round/>
              <a:headEnd len="med" w="med" type="triangle"/>
              <a:tailEnd len="med" w="med" type="triangle"/>
            </a:ln>
          </p:spPr>
        </p:cxnSp>
        <p:pic>
          <p:nvPicPr>
            <p:cNvPr descr="Icon_RH_People_Adult-VNeck_RGB_Flat.png" id="1402" name="Google Shape;1402;p168"/>
            <p:cNvPicPr preferRelativeResize="0"/>
            <p:nvPr/>
          </p:nvPicPr>
          <p:blipFill>
            <a:blip r:embed="rId3">
              <a:alphaModFix/>
            </a:blip>
            <a:stretch>
              <a:fillRect/>
            </a:stretch>
          </p:blipFill>
          <p:spPr>
            <a:xfrm>
              <a:off x="6083751" y="1403849"/>
              <a:ext cx="229625" cy="354925"/>
            </a:xfrm>
            <a:prstGeom prst="rect">
              <a:avLst/>
            </a:prstGeom>
            <a:noFill/>
            <a:ln>
              <a:noFill/>
            </a:ln>
          </p:spPr>
        </p:pic>
        <p:cxnSp>
          <p:nvCxnSpPr>
            <p:cNvPr id="1403" name="Google Shape;1403;p168"/>
            <p:cNvCxnSpPr/>
            <p:nvPr/>
          </p:nvCxnSpPr>
          <p:spPr>
            <a:xfrm>
              <a:off x="6199613" y="1806650"/>
              <a:ext cx="0" cy="499800"/>
            </a:xfrm>
            <a:prstGeom prst="straightConnector1">
              <a:avLst/>
            </a:prstGeom>
            <a:noFill/>
            <a:ln cap="flat" cmpd="sng" w="9525">
              <a:solidFill>
                <a:srgbClr val="666666"/>
              </a:solidFill>
              <a:prstDash val="dot"/>
              <a:round/>
              <a:headEnd len="med" w="med" type="none"/>
              <a:tailEnd len="med" w="med" type="none"/>
            </a:ln>
          </p:spPr>
        </p:cxnSp>
        <p:sp>
          <p:nvSpPr>
            <p:cNvPr id="1404" name="Google Shape;1404;p168"/>
            <p:cNvSpPr txBox="1"/>
            <p:nvPr/>
          </p:nvSpPr>
          <p:spPr>
            <a:xfrm>
              <a:off x="5562046" y="1036254"/>
              <a:ext cx="1237800" cy="3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RELEASE MANAGER</a:t>
              </a:r>
              <a:endParaRPr sz="800">
                <a:latin typeface="Overpass"/>
                <a:ea typeface="Overpass"/>
                <a:cs typeface="Overpass"/>
                <a:sym typeface="Overpass"/>
              </a:endParaRPr>
            </a:p>
          </p:txBody>
        </p:sp>
        <p:sp>
          <p:nvSpPr>
            <p:cNvPr id="1405" name="Google Shape;1405;p168"/>
            <p:cNvSpPr txBox="1"/>
            <p:nvPr/>
          </p:nvSpPr>
          <p:spPr>
            <a:xfrm>
              <a:off x="1249036" y="4273594"/>
              <a:ext cx="11799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000000"/>
                  </a:solidFill>
                  <a:latin typeface="Overpass"/>
                  <a:ea typeface="Overpass"/>
                  <a:cs typeface="Overpass"/>
                  <a:sym typeface="Overpass"/>
                </a:rPr>
                <a:t>NON-PROD</a:t>
              </a:r>
              <a:endParaRPr sz="800">
                <a:latin typeface="Overpass"/>
                <a:ea typeface="Overpass"/>
                <a:cs typeface="Overpass"/>
                <a:sym typeface="Overpass"/>
              </a:endParaRPr>
            </a:p>
          </p:txBody>
        </p:sp>
        <p:sp>
          <p:nvSpPr>
            <p:cNvPr id="1406" name="Google Shape;1406;p168"/>
            <p:cNvSpPr txBox="1"/>
            <p:nvPr/>
          </p:nvSpPr>
          <p:spPr>
            <a:xfrm>
              <a:off x="7364814" y="4273588"/>
              <a:ext cx="806100" cy="276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800">
                  <a:solidFill>
                    <a:srgbClr val="000000"/>
                  </a:solidFill>
                  <a:latin typeface="Overpass"/>
                  <a:ea typeface="Overpass"/>
                  <a:cs typeface="Overpass"/>
                  <a:sym typeface="Overpass"/>
                </a:rPr>
                <a:t>PROD</a:t>
              </a:r>
              <a:endParaRPr sz="800">
                <a:latin typeface="Overpass"/>
                <a:ea typeface="Overpass"/>
                <a:cs typeface="Overpass"/>
                <a:sym typeface="Overpass"/>
              </a:endParaRPr>
            </a:p>
          </p:txBody>
        </p:sp>
        <p:sp>
          <p:nvSpPr>
            <p:cNvPr id="1407" name="Google Shape;1407;p168"/>
            <p:cNvSpPr txBox="1"/>
            <p:nvPr/>
          </p:nvSpPr>
          <p:spPr>
            <a:xfrm>
              <a:off x="2728025" y="4267073"/>
              <a:ext cx="732600" cy="2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000000"/>
                  </a:solidFill>
                  <a:latin typeface="Overpass"/>
                  <a:ea typeface="Overpass"/>
                  <a:cs typeface="Overpass"/>
                  <a:sym typeface="Overpass"/>
                </a:rPr>
                <a:t>DEV</a:t>
              </a:r>
              <a:endParaRPr sz="800">
                <a:latin typeface="Overpass"/>
                <a:ea typeface="Overpass"/>
                <a:cs typeface="Overpass"/>
                <a:sym typeface="Overpass"/>
              </a:endParaRPr>
            </a:p>
          </p:txBody>
        </p:sp>
        <p:sp>
          <p:nvSpPr>
            <p:cNvPr id="1408" name="Google Shape;1408;p168"/>
            <p:cNvSpPr txBox="1"/>
            <p:nvPr/>
          </p:nvSpPr>
          <p:spPr>
            <a:xfrm>
              <a:off x="3979473" y="4267073"/>
              <a:ext cx="732600" cy="2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000000"/>
                  </a:solidFill>
                  <a:latin typeface="Overpass"/>
                  <a:ea typeface="Overpass"/>
                  <a:cs typeface="Overpass"/>
                  <a:sym typeface="Overpass"/>
                </a:rPr>
                <a:t>TEST</a:t>
              </a:r>
              <a:endParaRPr sz="800">
                <a:latin typeface="Overpass"/>
                <a:ea typeface="Overpass"/>
                <a:cs typeface="Overpass"/>
                <a:sym typeface="Overpass"/>
              </a:endParaRPr>
            </a:p>
          </p:txBody>
        </p:sp>
        <p:sp>
          <p:nvSpPr>
            <p:cNvPr id="1409" name="Google Shape;1409;p168"/>
            <p:cNvSpPr txBox="1"/>
            <p:nvPr/>
          </p:nvSpPr>
          <p:spPr>
            <a:xfrm>
              <a:off x="5158442" y="4267073"/>
              <a:ext cx="797100" cy="2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000000"/>
                  </a:solidFill>
                  <a:latin typeface="Overpass"/>
                  <a:ea typeface="Overpass"/>
                  <a:cs typeface="Overpass"/>
                  <a:sym typeface="Overpass"/>
                </a:rPr>
                <a:t>UAT</a:t>
              </a:r>
              <a:endParaRPr sz="800">
                <a:latin typeface="Overpass"/>
                <a:ea typeface="Overpass"/>
                <a:cs typeface="Overpass"/>
                <a:sym typeface="Overpass"/>
              </a:endParaRPr>
            </a:p>
          </p:txBody>
        </p:sp>
        <p:cxnSp>
          <p:nvCxnSpPr>
            <p:cNvPr id="1410" name="Google Shape;1410;p168"/>
            <p:cNvCxnSpPr/>
            <p:nvPr/>
          </p:nvCxnSpPr>
          <p:spPr>
            <a:xfrm>
              <a:off x="3383905" y="3386014"/>
              <a:ext cx="719700" cy="0"/>
            </a:xfrm>
            <a:prstGeom prst="straightConnector1">
              <a:avLst/>
            </a:prstGeom>
            <a:noFill/>
            <a:ln cap="flat" cmpd="sng" w="9525">
              <a:solidFill>
                <a:srgbClr val="666666"/>
              </a:solidFill>
              <a:prstDash val="dot"/>
              <a:round/>
              <a:headEnd len="med" w="med" type="none"/>
              <a:tailEnd len="med" w="med" type="triangle"/>
            </a:ln>
          </p:spPr>
        </p:cxnSp>
        <p:cxnSp>
          <p:nvCxnSpPr>
            <p:cNvPr id="1411" name="Google Shape;1411;p168"/>
            <p:cNvCxnSpPr/>
            <p:nvPr/>
          </p:nvCxnSpPr>
          <p:spPr>
            <a:xfrm>
              <a:off x="4627290" y="3386014"/>
              <a:ext cx="701700" cy="0"/>
            </a:xfrm>
            <a:prstGeom prst="straightConnector1">
              <a:avLst/>
            </a:prstGeom>
            <a:noFill/>
            <a:ln cap="flat" cmpd="sng" w="9525">
              <a:solidFill>
                <a:srgbClr val="666666"/>
              </a:solidFill>
              <a:prstDash val="dot"/>
              <a:round/>
              <a:headEnd len="med" w="med" type="none"/>
              <a:tailEnd len="med" w="med" type="triangle"/>
            </a:ln>
          </p:spPr>
        </p:cxnSp>
        <p:sp>
          <p:nvSpPr>
            <p:cNvPr id="1412" name="Google Shape;1412;p168"/>
            <p:cNvSpPr/>
            <p:nvPr/>
          </p:nvSpPr>
          <p:spPr>
            <a:xfrm>
              <a:off x="5861000" y="2866000"/>
              <a:ext cx="733677" cy="528075"/>
            </a:xfrm>
            <a:custGeom>
              <a:rect b="b" l="l" r="r" t="t"/>
              <a:pathLst>
                <a:path extrusionOk="0" h="21123" w="27733">
                  <a:moveTo>
                    <a:pt x="0" y="21123"/>
                  </a:moveTo>
                  <a:lnTo>
                    <a:pt x="5805" y="21123"/>
                  </a:lnTo>
                  <a:lnTo>
                    <a:pt x="5805" y="0"/>
                  </a:lnTo>
                  <a:lnTo>
                    <a:pt x="20478" y="0"/>
                  </a:lnTo>
                  <a:lnTo>
                    <a:pt x="20478" y="21123"/>
                  </a:lnTo>
                  <a:lnTo>
                    <a:pt x="27733" y="21123"/>
                  </a:lnTo>
                </a:path>
              </a:pathLst>
            </a:custGeom>
            <a:noFill/>
            <a:ln cap="flat" cmpd="sng" w="9525">
              <a:solidFill>
                <a:srgbClr val="666666"/>
              </a:solidFill>
              <a:prstDash val="dot"/>
              <a:round/>
              <a:headEnd len="med" w="med" type="none"/>
              <a:tailEnd len="med" w="med" type="triangle"/>
            </a:ln>
          </p:spPr>
        </p:sp>
        <p:sp>
          <p:nvSpPr>
            <p:cNvPr id="1413" name="Google Shape;1413;p168"/>
            <p:cNvSpPr txBox="1"/>
            <p:nvPr/>
          </p:nvSpPr>
          <p:spPr>
            <a:xfrm>
              <a:off x="5835616" y="1951618"/>
              <a:ext cx="5322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  ☑</a:t>
              </a:r>
              <a:endParaRPr sz="1200"/>
            </a:p>
          </p:txBody>
        </p:sp>
        <p:cxnSp>
          <p:nvCxnSpPr>
            <p:cNvPr id="1414" name="Google Shape;1414;p168"/>
            <p:cNvCxnSpPr/>
            <p:nvPr/>
          </p:nvCxnSpPr>
          <p:spPr>
            <a:xfrm>
              <a:off x="2529310" y="3780622"/>
              <a:ext cx="0" cy="464400"/>
            </a:xfrm>
            <a:prstGeom prst="straightConnector1">
              <a:avLst/>
            </a:prstGeom>
            <a:noFill/>
            <a:ln cap="flat" cmpd="sng" w="9525">
              <a:solidFill>
                <a:srgbClr val="666666"/>
              </a:solidFill>
              <a:prstDash val="dash"/>
              <a:round/>
              <a:headEnd len="med" w="med" type="none"/>
              <a:tailEnd len="med" w="med" type="none"/>
            </a:ln>
          </p:spPr>
        </p:cxnSp>
        <p:cxnSp>
          <p:nvCxnSpPr>
            <p:cNvPr id="1415" name="Google Shape;1415;p168"/>
            <p:cNvCxnSpPr/>
            <p:nvPr/>
          </p:nvCxnSpPr>
          <p:spPr>
            <a:xfrm>
              <a:off x="3703020" y="3780622"/>
              <a:ext cx="0" cy="464400"/>
            </a:xfrm>
            <a:prstGeom prst="straightConnector1">
              <a:avLst/>
            </a:prstGeom>
            <a:noFill/>
            <a:ln cap="flat" cmpd="sng" w="9525">
              <a:solidFill>
                <a:srgbClr val="666666"/>
              </a:solidFill>
              <a:prstDash val="dash"/>
              <a:round/>
              <a:headEnd len="med" w="med" type="none"/>
              <a:tailEnd len="med" w="med" type="none"/>
            </a:ln>
          </p:spPr>
        </p:cxnSp>
        <p:cxnSp>
          <p:nvCxnSpPr>
            <p:cNvPr id="1416" name="Google Shape;1416;p168"/>
            <p:cNvCxnSpPr/>
            <p:nvPr/>
          </p:nvCxnSpPr>
          <p:spPr>
            <a:xfrm>
              <a:off x="4937576" y="3780622"/>
              <a:ext cx="0" cy="464400"/>
            </a:xfrm>
            <a:prstGeom prst="straightConnector1">
              <a:avLst/>
            </a:prstGeom>
            <a:noFill/>
            <a:ln cap="flat" cmpd="sng" w="9525">
              <a:solidFill>
                <a:srgbClr val="666666"/>
              </a:solidFill>
              <a:prstDash val="dash"/>
              <a:round/>
              <a:headEnd len="med" w="med" type="none"/>
              <a:tailEnd len="med" w="med" type="none"/>
            </a:ln>
          </p:spPr>
        </p:cxnSp>
        <p:pic>
          <p:nvPicPr>
            <p:cNvPr descr="Icon_RH_Software_Container-App_RGB_Flat.png" id="1417" name="Google Shape;1417;p168"/>
            <p:cNvPicPr preferRelativeResize="0"/>
            <p:nvPr/>
          </p:nvPicPr>
          <p:blipFill rotWithShape="1">
            <a:blip r:embed="rId7">
              <a:alphaModFix/>
            </a:blip>
            <a:srcRect b="8584" l="8944" r="10837" t="11191"/>
            <a:stretch/>
          </p:blipFill>
          <p:spPr>
            <a:xfrm>
              <a:off x="2934260" y="3198327"/>
              <a:ext cx="360600" cy="357797"/>
            </a:xfrm>
            <a:prstGeom prst="rect">
              <a:avLst/>
            </a:prstGeom>
            <a:noFill/>
            <a:ln>
              <a:noFill/>
            </a:ln>
          </p:spPr>
        </p:pic>
        <p:pic>
          <p:nvPicPr>
            <p:cNvPr descr="Icon_RH_Software_Container-App_RGB_Flat.png" id="1418" name="Google Shape;1418;p168"/>
            <p:cNvPicPr preferRelativeResize="0"/>
            <p:nvPr/>
          </p:nvPicPr>
          <p:blipFill rotWithShape="1">
            <a:blip r:embed="rId7">
              <a:alphaModFix/>
            </a:blip>
            <a:srcRect b="8584" l="8944" r="10837" t="11191"/>
            <a:stretch/>
          </p:blipFill>
          <p:spPr>
            <a:xfrm>
              <a:off x="4169094" y="3198327"/>
              <a:ext cx="360600" cy="357797"/>
            </a:xfrm>
            <a:prstGeom prst="rect">
              <a:avLst/>
            </a:prstGeom>
            <a:noFill/>
            <a:ln>
              <a:noFill/>
            </a:ln>
          </p:spPr>
        </p:pic>
        <p:pic>
          <p:nvPicPr>
            <p:cNvPr descr="Icon_RH_Software_Container-App_RGB_Flat.png" id="1419" name="Google Shape;1419;p168"/>
            <p:cNvPicPr preferRelativeResize="0"/>
            <p:nvPr/>
          </p:nvPicPr>
          <p:blipFill rotWithShape="1">
            <a:blip r:embed="rId7">
              <a:alphaModFix/>
            </a:blip>
            <a:srcRect b="8584" l="8944" r="10837" t="11191"/>
            <a:stretch/>
          </p:blipFill>
          <p:spPr>
            <a:xfrm>
              <a:off x="5388294" y="3198327"/>
              <a:ext cx="360600" cy="357797"/>
            </a:xfrm>
            <a:prstGeom prst="rect">
              <a:avLst/>
            </a:prstGeom>
            <a:noFill/>
            <a:ln>
              <a:noFill/>
            </a:ln>
          </p:spPr>
        </p:pic>
        <p:pic>
          <p:nvPicPr>
            <p:cNvPr descr="Icon_RH_Software_Container-App_RGB_Flat.png" id="1420" name="Google Shape;1420;p168"/>
            <p:cNvPicPr preferRelativeResize="0"/>
            <p:nvPr/>
          </p:nvPicPr>
          <p:blipFill rotWithShape="1">
            <a:blip r:embed="rId7">
              <a:alphaModFix/>
            </a:blip>
            <a:srcRect b="8584" l="8944" r="10837" t="11191"/>
            <a:stretch/>
          </p:blipFill>
          <p:spPr>
            <a:xfrm>
              <a:off x="6646578" y="3198327"/>
              <a:ext cx="360600" cy="357797"/>
            </a:xfrm>
            <a:prstGeom prst="rect">
              <a:avLst/>
            </a:prstGeom>
            <a:noFill/>
            <a:ln>
              <a:noFill/>
            </a:ln>
          </p:spPr>
        </p:pic>
        <p:sp>
          <p:nvSpPr>
            <p:cNvPr id="1421" name="Google Shape;1421;p168"/>
            <p:cNvSpPr/>
            <p:nvPr/>
          </p:nvSpPr>
          <p:spPr>
            <a:xfrm>
              <a:off x="6875616" y="1105128"/>
              <a:ext cx="1275000" cy="708000"/>
            </a:xfrm>
            <a:prstGeom prst="wedgeRectCallout">
              <a:avLst>
                <a:gd fmla="val -57015" name="adj1"/>
                <a:gd fmla="val 31308"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700">
                  <a:latin typeface="Overpass"/>
                  <a:ea typeface="Overpass"/>
                  <a:cs typeface="Overpass"/>
                  <a:sym typeface="Overpass"/>
                </a:rPr>
                <a:t>ServiceNow</a:t>
              </a:r>
              <a:endParaRPr sz="700">
                <a:latin typeface="Overpass"/>
                <a:ea typeface="Overpass"/>
                <a:cs typeface="Overpass"/>
                <a:sym typeface="Overpass"/>
              </a:endParaRPr>
            </a:p>
            <a:p>
              <a:pPr indent="0" lvl="0" marL="0" rtl="0" algn="l">
                <a:spcBef>
                  <a:spcPts val="0"/>
                </a:spcBef>
                <a:spcAft>
                  <a:spcPts val="0"/>
                </a:spcAft>
                <a:buClr>
                  <a:srgbClr val="000000"/>
                </a:buClr>
                <a:buSzPts val="1100"/>
                <a:buFont typeface="Arial"/>
                <a:buNone/>
              </a:pPr>
              <a:r>
                <a:rPr lang="en" sz="700">
                  <a:latin typeface="Overpass"/>
                  <a:ea typeface="Overpass"/>
                  <a:cs typeface="Overpass"/>
                  <a:sym typeface="Overpass"/>
                </a:rPr>
                <a:t>JIRA Service Desk</a:t>
              </a:r>
              <a:br>
                <a:rPr lang="en" sz="700">
                  <a:latin typeface="Overpass"/>
                  <a:ea typeface="Overpass"/>
                  <a:cs typeface="Overpass"/>
                  <a:sym typeface="Overpass"/>
                </a:rPr>
              </a:br>
              <a:r>
                <a:rPr lang="en" sz="700">
                  <a:latin typeface="Overpass"/>
                  <a:ea typeface="Overpass"/>
                  <a:cs typeface="Overpass"/>
                  <a:sym typeface="Overpass"/>
                </a:rPr>
                <a:t>Zendesk</a:t>
              </a:r>
              <a:endParaRPr sz="700">
                <a:latin typeface="Overpass"/>
                <a:ea typeface="Overpass"/>
                <a:cs typeface="Overpass"/>
                <a:sym typeface="Overpass"/>
              </a:endParaRPr>
            </a:p>
            <a:p>
              <a:pPr indent="0" lvl="0" marL="0" rtl="0" algn="l">
                <a:spcBef>
                  <a:spcPts val="0"/>
                </a:spcBef>
                <a:spcAft>
                  <a:spcPts val="0"/>
                </a:spcAft>
                <a:buNone/>
              </a:pPr>
              <a:r>
                <a:rPr lang="en" sz="700">
                  <a:latin typeface="Overpass"/>
                  <a:ea typeface="Overpass"/>
                  <a:cs typeface="Overpass"/>
                  <a:sym typeface="Overpass"/>
                </a:rPr>
                <a:t>BMC Remedy</a:t>
              </a:r>
              <a:endParaRPr sz="700">
                <a:latin typeface="Overpass"/>
                <a:ea typeface="Overpass"/>
                <a:cs typeface="Overpass"/>
                <a:sym typeface="Overpass"/>
              </a:endParaRPr>
            </a:p>
          </p:txBody>
        </p:sp>
      </p:grpSp>
      <p:sp>
        <p:nvSpPr>
          <p:cNvPr id="1422" name="Google Shape;1422;p168"/>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6" name="Shape 1426"/>
        <p:cNvGrpSpPr/>
        <p:nvPr/>
      </p:nvGrpSpPr>
      <p:grpSpPr>
        <a:xfrm>
          <a:off x="0" y="0"/>
          <a:ext cx="0" cy="0"/>
          <a:chOff x="0" y="0"/>
          <a:chExt cx="0" cy="0"/>
        </a:xfrm>
      </p:grpSpPr>
      <p:sp>
        <p:nvSpPr>
          <p:cNvPr id="1427" name="Google Shape;1427;p169"/>
          <p:cNvSpPr/>
          <p:nvPr/>
        </p:nvSpPr>
        <p:spPr>
          <a:xfrm>
            <a:off x="2979112" y="2454356"/>
            <a:ext cx="1098000" cy="5076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Light"/>
                <a:ea typeface="Overpass Light"/>
                <a:cs typeface="Overpass Light"/>
                <a:sym typeface="Overpass Light"/>
              </a:rPr>
              <a:t>PRIVATE REGISTRY</a:t>
            </a:r>
            <a:endParaRPr sz="1200">
              <a:solidFill>
                <a:srgbClr val="FFFFFF"/>
              </a:solidFill>
              <a:latin typeface="Overpass Light"/>
              <a:ea typeface="Overpass Light"/>
              <a:cs typeface="Overpass Light"/>
              <a:sym typeface="Overpass Light"/>
            </a:endParaRPr>
          </a:p>
        </p:txBody>
      </p:sp>
      <p:sp>
        <p:nvSpPr>
          <p:cNvPr id="1428" name="Google Shape;1428;p169"/>
          <p:cNvSpPr/>
          <p:nvPr/>
        </p:nvSpPr>
        <p:spPr>
          <a:xfrm>
            <a:off x="1491319" y="2454356"/>
            <a:ext cx="1098000" cy="5076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Light"/>
                <a:ea typeface="Overpass Light"/>
                <a:cs typeface="Overpass Light"/>
                <a:sym typeface="Overpass Light"/>
              </a:rPr>
              <a:t>EXTERNAL IMAGES</a:t>
            </a:r>
            <a:endParaRPr sz="1200">
              <a:solidFill>
                <a:srgbClr val="FFFFFF"/>
              </a:solidFill>
              <a:latin typeface="Overpass Light"/>
              <a:ea typeface="Overpass Light"/>
              <a:cs typeface="Overpass Light"/>
              <a:sym typeface="Overpass Light"/>
            </a:endParaRPr>
          </a:p>
        </p:txBody>
      </p:sp>
      <p:sp>
        <p:nvSpPr>
          <p:cNvPr id="1429" name="Google Shape;1429;p169"/>
          <p:cNvSpPr txBox="1"/>
          <p:nvPr>
            <p:ph type="title"/>
          </p:nvPr>
        </p:nvSpPr>
        <p:spPr>
          <a:xfrm>
            <a:off x="421800" y="220397"/>
            <a:ext cx="8541300" cy="526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b="1" lang="en" sz="2600">
                <a:solidFill>
                  <a:srgbClr val="000000"/>
                </a:solidFill>
                <a:latin typeface="Overpass"/>
                <a:ea typeface="Overpass"/>
                <a:cs typeface="Overpass"/>
                <a:sym typeface="Overpass"/>
              </a:rPr>
              <a:t>SECURE &amp; AUTOMATE THE CONTENT LIFECYCLE</a:t>
            </a:r>
            <a:endParaRPr b="1" sz="2600">
              <a:solidFill>
                <a:srgbClr val="000000"/>
              </a:solidFill>
              <a:latin typeface="Overpass"/>
              <a:ea typeface="Overpass"/>
              <a:cs typeface="Overpass"/>
              <a:sym typeface="Overpass"/>
            </a:endParaRPr>
          </a:p>
        </p:txBody>
      </p:sp>
      <p:sp>
        <p:nvSpPr>
          <p:cNvPr id="1430" name="Google Shape;1430;p169"/>
          <p:cNvSpPr txBox="1"/>
          <p:nvPr/>
        </p:nvSpPr>
        <p:spPr>
          <a:xfrm>
            <a:off x="0" y="753797"/>
            <a:ext cx="9144000" cy="3441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 sz="1800">
                <a:solidFill>
                  <a:srgbClr val="434343"/>
                </a:solidFill>
                <a:latin typeface="Overpass Light"/>
                <a:ea typeface="Overpass Light"/>
                <a:cs typeface="Overpass Light"/>
                <a:sym typeface="Overpass Light"/>
              </a:rPr>
              <a:t>Trust is temporal; rebuild and redeploy as needed</a:t>
            </a:r>
            <a:endParaRPr sz="1800">
              <a:solidFill>
                <a:srgbClr val="434343"/>
              </a:solidFill>
              <a:latin typeface="Overpass Light"/>
              <a:ea typeface="Overpass Light"/>
              <a:cs typeface="Overpass Light"/>
              <a:sym typeface="Overpass Light"/>
            </a:endParaRPr>
          </a:p>
        </p:txBody>
      </p:sp>
      <p:pic>
        <p:nvPicPr>
          <p:cNvPr id="1431" name="Google Shape;1431;p169"/>
          <p:cNvPicPr preferRelativeResize="0"/>
          <p:nvPr/>
        </p:nvPicPr>
        <p:blipFill>
          <a:blip r:embed="rId3">
            <a:alphaModFix/>
          </a:blip>
          <a:stretch>
            <a:fillRect/>
          </a:stretch>
        </p:blipFill>
        <p:spPr>
          <a:xfrm>
            <a:off x="5600325" y="1227186"/>
            <a:ext cx="474900" cy="474900"/>
          </a:xfrm>
          <a:prstGeom prst="rect">
            <a:avLst/>
          </a:prstGeom>
          <a:noFill/>
          <a:ln>
            <a:noFill/>
          </a:ln>
        </p:spPr>
      </p:pic>
      <p:sp>
        <p:nvSpPr>
          <p:cNvPr id="1432" name="Google Shape;1432;p169"/>
          <p:cNvSpPr txBox="1"/>
          <p:nvPr/>
        </p:nvSpPr>
        <p:spPr>
          <a:xfrm>
            <a:off x="5529825" y="1646475"/>
            <a:ext cx="607800" cy="34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pen Sans"/>
                <a:ea typeface="Open Sans"/>
                <a:cs typeface="Open Sans"/>
                <a:sym typeface="Open Sans"/>
              </a:rPr>
              <a:t>Git</a:t>
            </a:r>
            <a:endParaRPr sz="1000">
              <a:latin typeface="Open Sans"/>
              <a:ea typeface="Open Sans"/>
              <a:cs typeface="Open Sans"/>
              <a:sym typeface="Open Sans"/>
            </a:endParaRPr>
          </a:p>
        </p:txBody>
      </p:sp>
      <p:pic>
        <p:nvPicPr>
          <p:cNvPr id="1433" name="Google Shape;1433;p169"/>
          <p:cNvPicPr preferRelativeResize="0"/>
          <p:nvPr/>
        </p:nvPicPr>
        <p:blipFill>
          <a:blip r:embed="rId4">
            <a:alphaModFix/>
          </a:blip>
          <a:stretch>
            <a:fillRect/>
          </a:stretch>
        </p:blipFill>
        <p:spPr>
          <a:xfrm>
            <a:off x="7471042" y="2446010"/>
            <a:ext cx="524232" cy="524250"/>
          </a:xfrm>
          <a:prstGeom prst="rect">
            <a:avLst/>
          </a:prstGeom>
          <a:noFill/>
          <a:ln>
            <a:noFill/>
          </a:ln>
        </p:spPr>
      </p:pic>
      <p:pic>
        <p:nvPicPr>
          <p:cNvPr id="1434" name="Google Shape;1434;p169"/>
          <p:cNvPicPr preferRelativeResize="0"/>
          <p:nvPr/>
        </p:nvPicPr>
        <p:blipFill rotWithShape="1">
          <a:blip r:embed="rId5">
            <a:alphaModFix/>
          </a:blip>
          <a:srcRect b="0" l="0" r="0" t="0"/>
          <a:stretch/>
        </p:blipFill>
        <p:spPr>
          <a:xfrm>
            <a:off x="5535238" y="2405601"/>
            <a:ext cx="605072" cy="605075"/>
          </a:xfrm>
          <a:prstGeom prst="rect">
            <a:avLst/>
          </a:prstGeom>
          <a:noFill/>
          <a:ln>
            <a:noFill/>
          </a:ln>
        </p:spPr>
      </p:pic>
      <p:pic>
        <p:nvPicPr>
          <p:cNvPr id="1435" name="Google Shape;1435;p169"/>
          <p:cNvPicPr preferRelativeResize="0"/>
          <p:nvPr/>
        </p:nvPicPr>
        <p:blipFill>
          <a:blip r:embed="rId6">
            <a:alphaModFix/>
          </a:blip>
          <a:stretch>
            <a:fillRect/>
          </a:stretch>
        </p:blipFill>
        <p:spPr>
          <a:xfrm>
            <a:off x="2066491" y="1526813"/>
            <a:ext cx="468035" cy="468027"/>
          </a:xfrm>
          <a:prstGeom prst="rect">
            <a:avLst/>
          </a:prstGeom>
          <a:noFill/>
          <a:ln>
            <a:noFill/>
          </a:ln>
        </p:spPr>
      </p:pic>
      <p:pic>
        <p:nvPicPr>
          <p:cNvPr id="1436" name="Google Shape;1436;p169"/>
          <p:cNvPicPr preferRelativeResize="0"/>
          <p:nvPr/>
        </p:nvPicPr>
        <p:blipFill>
          <a:blip r:embed="rId7">
            <a:alphaModFix/>
          </a:blip>
          <a:stretch>
            <a:fillRect/>
          </a:stretch>
        </p:blipFill>
        <p:spPr>
          <a:xfrm>
            <a:off x="1436525" y="1497274"/>
            <a:ext cx="530458" cy="530453"/>
          </a:xfrm>
          <a:prstGeom prst="rect">
            <a:avLst/>
          </a:prstGeom>
          <a:noFill/>
          <a:ln>
            <a:noFill/>
          </a:ln>
        </p:spPr>
      </p:pic>
      <p:sp>
        <p:nvSpPr>
          <p:cNvPr id="1437" name="Google Shape;1437;p169"/>
          <p:cNvSpPr/>
          <p:nvPr/>
        </p:nvSpPr>
        <p:spPr>
          <a:xfrm>
            <a:off x="1522500" y="3385436"/>
            <a:ext cx="2546400" cy="336600"/>
          </a:xfrm>
          <a:prstGeom prst="roundRect">
            <a:avLst>
              <a:gd fmla="val 16667" name="adj"/>
            </a:avLst>
          </a:prstGeom>
          <a:solidFill>
            <a:srgbClr val="2390B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Light"/>
                <a:ea typeface="Overpass Light"/>
                <a:cs typeface="Overpass Light"/>
                <a:sym typeface="Overpass Light"/>
              </a:rPr>
              <a:t>CONTENT METADATA</a:t>
            </a:r>
            <a:endParaRPr sz="1200">
              <a:solidFill>
                <a:srgbClr val="FFFFFF"/>
              </a:solidFill>
              <a:latin typeface="Overpass Light"/>
              <a:ea typeface="Overpass Light"/>
              <a:cs typeface="Overpass Light"/>
              <a:sym typeface="Overpass Light"/>
            </a:endParaRPr>
          </a:p>
        </p:txBody>
      </p:sp>
      <p:sp>
        <p:nvSpPr>
          <p:cNvPr id="1438" name="Google Shape;1438;p169"/>
          <p:cNvSpPr/>
          <p:nvPr/>
        </p:nvSpPr>
        <p:spPr>
          <a:xfrm>
            <a:off x="1522525" y="3815050"/>
            <a:ext cx="2546400" cy="344100"/>
          </a:xfrm>
          <a:prstGeom prst="roundRect">
            <a:avLst>
              <a:gd fmla="val 16667" name="adj"/>
            </a:avLst>
          </a:prstGeom>
          <a:solidFill>
            <a:srgbClr val="204958"/>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r>
              <a:rPr lang="en" sz="1200">
                <a:solidFill>
                  <a:srgbClr val="FFFFFF"/>
                </a:solidFill>
                <a:latin typeface="Overpass Light"/>
                <a:ea typeface="Overpass Light"/>
                <a:cs typeface="Overpass Light"/>
                <a:sym typeface="Overpass Light"/>
              </a:rPr>
              <a:t>IMAGESTREAM EVENTS</a:t>
            </a:r>
            <a:endParaRPr sz="1200">
              <a:solidFill>
                <a:srgbClr val="FFFFFF"/>
              </a:solidFill>
              <a:latin typeface="Overpass Light"/>
              <a:ea typeface="Overpass Light"/>
              <a:cs typeface="Overpass Light"/>
              <a:sym typeface="Overpass Light"/>
            </a:endParaRPr>
          </a:p>
        </p:txBody>
      </p:sp>
      <p:cxnSp>
        <p:nvCxnSpPr>
          <p:cNvPr id="1439" name="Google Shape;1439;p169"/>
          <p:cNvCxnSpPr/>
          <p:nvPr/>
        </p:nvCxnSpPr>
        <p:spPr>
          <a:xfrm>
            <a:off x="2040325" y="2053013"/>
            <a:ext cx="0" cy="309300"/>
          </a:xfrm>
          <a:prstGeom prst="straightConnector1">
            <a:avLst/>
          </a:prstGeom>
          <a:noFill/>
          <a:ln cap="flat" cmpd="sng" w="9525">
            <a:solidFill>
              <a:schemeClr val="dk2"/>
            </a:solidFill>
            <a:prstDash val="dash"/>
            <a:round/>
            <a:headEnd len="med" w="med" type="none"/>
            <a:tailEnd len="med" w="med" type="triangle"/>
          </a:ln>
        </p:spPr>
      </p:cxnSp>
      <p:cxnSp>
        <p:nvCxnSpPr>
          <p:cNvPr id="1440" name="Google Shape;1440;p169"/>
          <p:cNvCxnSpPr/>
          <p:nvPr/>
        </p:nvCxnSpPr>
        <p:spPr>
          <a:xfrm>
            <a:off x="2040325" y="3019025"/>
            <a:ext cx="0" cy="309300"/>
          </a:xfrm>
          <a:prstGeom prst="straightConnector1">
            <a:avLst/>
          </a:prstGeom>
          <a:noFill/>
          <a:ln cap="flat" cmpd="sng" w="9525">
            <a:solidFill>
              <a:schemeClr val="dk2"/>
            </a:solidFill>
            <a:prstDash val="dash"/>
            <a:round/>
            <a:headEnd len="med" w="med" type="none"/>
            <a:tailEnd len="med" w="med" type="triangle"/>
          </a:ln>
        </p:spPr>
      </p:cxnSp>
      <p:cxnSp>
        <p:nvCxnSpPr>
          <p:cNvPr id="1441" name="Google Shape;1441;p169"/>
          <p:cNvCxnSpPr/>
          <p:nvPr/>
        </p:nvCxnSpPr>
        <p:spPr>
          <a:xfrm>
            <a:off x="3528100" y="3019025"/>
            <a:ext cx="0" cy="309300"/>
          </a:xfrm>
          <a:prstGeom prst="straightConnector1">
            <a:avLst/>
          </a:prstGeom>
          <a:noFill/>
          <a:ln cap="flat" cmpd="sng" w="9525">
            <a:solidFill>
              <a:schemeClr val="dk2"/>
            </a:solidFill>
            <a:prstDash val="dash"/>
            <a:round/>
            <a:headEnd len="med" w="med" type="none"/>
            <a:tailEnd len="med" w="med" type="triangle"/>
          </a:ln>
        </p:spPr>
      </p:cxnSp>
      <p:cxnSp>
        <p:nvCxnSpPr>
          <p:cNvPr id="1442" name="Google Shape;1442;p169"/>
          <p:cNvCxnSpPr/>
          <p:nvPr/>
        </p:nvCxnSpPr>
        <p:spPr>
          <a:xfrm>
            <a:off x="4286250" y="2612350"/>
            <a:ext cx="1068000" cy="0"/>
          </a:xfrm>
          <a:prstGeom prst="straightConnector1">
            <a:avLst/>
          </a:prstGeom>
          <a:noFill/>
          <a:ln cap="flat" cmpd="sng" w="9525">
            <a:solidFill>
              <a:schemeClr val="dk2"/>
            </a:solidFill>
            <a:prstDash val="dash"/>
            <a:round/>
            <a:headEnd len="med" w="med" type="triangle"/>
            <a:tailEnd len="med" w="med" type="none"/>
          </a:ln>
        </p:spPr>
      </p:cxnSp>
      <p:cxnSp>
        <p:nvCxnSpPr>
          <p:cNvPr id="1443" name="Google Shape;1443;p169"/>
          <p:cNvCxnSpPr/>
          <p:nvPr/>
        </p:nvCxnSpPr>
        <p:spPr>
          <a:xfrm>
            <a:off x="6292700" y="2764750"/>
            <a:ext cx="1068000" cy="0"/>
          </a:xfrm>
          <a:prstGeom prst="straightConnector1">
            <a:avLst/>
          </a:prstGeom>
          <a:noFill/>
          <a:ln cap="flat" cmpd="sng" w="9525">
            <a:solidFill>
              <a:schemeClr val="dk2"/>
            </a:solidFill>
            <a:prstDash val="dash"/>
            <a:round/>
            <a:headEnd len="med" w="med" type="none"/>
            <a:tailEnd len="med" w="med" type="triangle"/>
          </a:ln>
        </p:spPr>
      </p:cxnSp>
      <p:cxnSp>
        <p:nvCxnSpPr>
          <p:cNvPr id="1444" name="Google Shape;1444;p169"/>
          <p:cNvCxnSpPr/>
          <p:nvPr/>
        </p:nvCxnSpPr>
        <p:spPr>
          <a:xfrm>
            <a:off x="5837775" y="2053013"/>
            <a:ext cx="0" cy="309300"/>
          </a:xfrm>
          <a:prstGeom prst="straightConnector1">
            <a:avLst/>
          </a:prstGeom>
          <a:noFill/>
          <a:ln cap="flat" cmpd="sng" w="9525">
            <a:solidFill>
              <a:schemeClr val="dk2"/>
            </a:solidFill>
            <a:prstDash val="dash"/>
            <a:round/>
            <a:headEnd len="med" w="med" type="none"/>
            <a:tailEnd len="med" w="med" type="triangle"/>
          </a:ln>
        </p:spPr>
      </p:cxnSp>
      <p:cxnSp>
        <p:nvCxnSpPr>
          <p:cNvPr id="1445" name="Google Shape;1445;p169"/>
          <p:cNvCxnSpPr/>
          <p:nvPr/>
        </p:nvCxnSpPr>
        <p:spPr>
          <a:xfrm>
            <a:off x="4272175" y="2809550"/>
            <a:ext cx="1068000" cy="0"/>
          </a:xfrm>
          <a:prstGeom prst="straightConnector1">
            <a:avLst/>
          </a:prstGeom>
          <a:noFill/>
          <a:ln cap="flat" cmpd="sng" w="9525">
            <a:solidFill>
              <a:schemeClr val="dk2"/>
            </a:solidFill>
            <a:prstDash val="dash"/>
            <a:round/>
            <a:headEnd len="med" w="med" type="none"/>
            <a:tailEnd len="med" w="med" type="triangle"/>
          </a:ln>
        </p:spPr>
      </p:cxnSp>
      <p:cxnSp>
        <p:nvCxnSpPr>
          <p:cNvPr id="1446" name="Google Shape;1446;p169"/>
          <p:cNvCxnSpPr/>
          <p:nvPr/>
        </p:nvCxnSpPr>
        <p:spPr>
          <a:xfrm>
            <a:off x="3571725" y="2062075"/>
            <a:ext cx="4171500" cy="0"/>
          </a:xfrm>
          <a:prstGeom prst="straightConnector1">
            <a:avLst/>
          </a:prstGeom>
          <a:noFill/>
          <a:ln cap="flat" cmpd="sng" w="9525">
            <a:solidFill>
              <a:schemeClr val="dk2"/>
            </a:solidFill>
            <a:prstDash val="dash"/>
            <a:round/>
            <a:headEnd len="med" w="med" type="none"/>
            <a:tailEnd len="med" w="med" type="none"/>
          </a:ln>
        </p:spPr>
      </p:cxnSp>
      <p:cxnSp>
        <p:nvCxnSpPr>
          <p:cNvPr id="1447" name="Google Shape;1447;p169"/>
          <p:cNvCxnSpPr/>
          <p:nvPr/>
        </p:nvCxnSpPr>
        <p:spPr>
          <a:xfrm>
            <a:off x="3571725" y="2065463"/>
            <a:ext cx="0" cy="309300"/>
          </a:xfrm>
          <a:prstGeom prst="straightConnector1">
            <a:avLst/>
          </a:prstGeom>
          <a:noFill/>
          <a:ln cap="flat" cmpd="sng" w="9525">
            <a:solidFill>
              <a:schemeClr val="dk2"/>
            </a:solidFill>
            <a:prstDash val="dash"/>
            <a:round/>
            <a:headEnd len="med" w="med" type="none"/>
            <a:tailEnd len="med" w="med" type="none"/>
          </a:ln>
        </p:spPr>
      </p:cxnSp>
      <p:cxnSp>
        <p:nvCxnSpPr>
          <p:cNvPr id="1448" name="Google Shape;1448;p169"/>
          <p:cNvCxnSpPr/>
          <p:nvPr/>
        </p:nvCxnSpPr>
        <p:spPr>
          <a:xfrm>
            <a:off x="7733163" y="2065463"/>
            <a:ext cx="0" cy="309300"/>
          </a:xfrm>
          <a:prstGeom prst="straightConnector1">
            <a:avLst/>
          </a:prstGeom>
          <a:noFill/>
          <a:ln cap="flat" cmpd="sng" w="9525">
            <a:solidFill>
              <a:schemeClr val="dk2"/>
            </a:solidFill>
            <a:prstDash val="dash"/>
            <a:round/>
            <a:headEnd len="med" w="med" type="none"/>
            <a:tailEnd len="med" w="med" type="triangle"/>
          </a:ln>
        </p:spPr>
      </p:cxnSp>
      <p:sp>
        <p:nvSpPr>
          <p:cNvPr id="1449" name="Google Shape;1449;p169"/>
          <p:cNvSpPr/>
          <p:nvPr/>
        </p:nvSpPr>
        <p:spPr>
          <a:xfrm>
            <a:off x="614775" y="1555975"/>
            <a:ext cx="994200" cy="4296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TRUSTED</a:t>
            </a:r>
            <a:endParaRPr sz="1000">
              <a:latin typeface="Overpass Light"/>
              <a:ea typeface="Overpass Light"/>
              <a:cs typeface="Overpass Light"/>
              <a:sym typeface="Overpass Light"/>
            </a:endParaRPr>
          </a:p>
          <a:p>
            <a:pPr indent="0" lvl="0" marL="0" rtl="0" algn="ctr">
              <a:spcBef>
                <a:spcPts val="0"/>
              </a:spcBef>
              <a:spcAft>
                <a:spcPts val="0"/>
              </a:spcAft>
              <a:buNone/>
            </a:pPr>
            <a:r>
              <a:rPr lang="en" sz="1000">
                <a:latin typeface="Overpass Light"/>
                <a:ea typeface="Overpass Light"/>
                <a:cs typeface="Overpass Light"/>
                <a:sym typeface="Overpass Light"/>
              </a:rPr>
              <a:t>CONTENT</a:t>
            </a:r>
            <a:endParaRPr sz="1000">
              <a:latin typeface="Overpass Light"/>
              <a:ea typeface="Overpass Light"/>
              <a:cs typeface="Overpass Light"/>
              <a:sym typeface="Overpass Light"/>
            </a:endParaRPr>
          </a:p>
        </p:txBody>
      </p:sp>
      <p:sp>
        <p:nvSpPr>
          <p:cNvPr id="1450" name="Google Shape;1450;p169"/>
          <p:cNvSpPr/>
          <p:nvPr/>
        </p:nvSpPr>
        <p:spPr>
          <a:xfrm>
            <a:off x="2281817" y="1557036"/>
            <a:ext cx="1077300" cy="4296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UNKNOWN</a:t>
            </a:r>
            <a:endParaRPr sz="1000">
              <a:latin typeface="Overpass Light"/>
              <a:ea typeface="Overpass Light"/>
              <a:cs typeface="Overpass Light"/>
              <a:sym typeface="Overpass Light"/>
            </a:endParaRPr>
          </a:p>
          <a:p>
            <a:pPr indent="0" lvl="0" marL="0" rtl="0" algn="ctr">
              <a:spcBef>
                <a:spcPts val="0"/>
              </a:spcBef>
              <a:spcAft>
                <a:spcPts val="0"/>
              </a:spcAft>
              <a:buNone/>
            </a:pPr>
            <a:r>
              <a:rPr lang="en" sz="1000">
                <a:latin typeface="Overpass Light"/>
                <a:ea typeface="Overpass Light"/>
                <a:cs typeface="Overpass Light"/>
                <a:sym typeface="Overpass Light"/>
              </a:rPr>
              <a:t>CONTENT</a:t>
            </a:r>
            <a:endParaRPr sz="1000">
              <a:latin typeface="Overpass Light"/>
              <a:ea typeface="Overpass Light"/>
              <a:cs typeface="Overpass Light"/>
              <a:sym typeface="Overpass Light"/>
            </a:endParaRPr>
          </a:p>
        </p:txBody>
      </p:sp>
      <p:sp>
        <p:nvSpPr>
          <p:cNvPr id="1451" name="Google Shape;1451;p169"/>
          <p:cNvSpPr/>
          <p:nvPr/>
        </p:nvSpPr>
        <p:spPr>
          <a:xfrm>
            <a:off x="5340675" y="3053950"/>
            <a:ext cx="994200" cy="4296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CI</a:t>
            </a:r>
            <a:endParaRPr sz="1000">
              <a:latin typeface="Overpass Light"/>
              <a:ea typeface="Overpass Light"/>
              <a:cs typeface="Overpass Light"/>
              <a:sym typeface="Overpass Light"/>
            </a:endParaRPr>
          </a:p>
        </p:txBody>
      </p:sp>
      <p:sp>
        <p:nvSpPr>
          <p:cNvPr id="1452" name="Google Shape;1452;p169"/>
          <p:cNvSpPr/>
          <p:nvPr/>
        </p:nvSpPr>
        <p:spPr>
          <a:xfrm>
            <a:off x="7236062" y="3053950"/>
            <a:ext cx="994200" cy="4296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CD</a:t>
            </a:r>
            <a:endParaRPr sz="1000">
              <a:latin typeface="Overpass Light"/>
              <a:ea typeface="Overpass Light"/>
              <a:cs typeface="Overpass Light"/>
              <a:sym typeface="Overpass Light"/>
            </a:endParaRPr>
          </a:p>
        </p:txBody>
      </p:sp>
      <p:cxnSp>
        <p:nvCxnSpPr>
          <p:cNvPr id="1453" name="Google Shape;1453;p169"/>
          <p:cNvCxnSpPr/>
          <p:nvPr/>
        </p:nvCxnSpPr>
        <p:spPr>
          <a:xfrm>
            <a:off x="2643300" y="2714225"/>
            <a:ext cx="296100" cy="0"/>
          </a:xfrm>
          <a:prstGeom prst="straightConnector1">
            <a:avLst/>
          </a:prstGeom>
          <a:noFill/>
          <a:ln cap="flat" cmpd="sng" w="9525">
            <a:solidFill>
              <a:schemeClr val="dk2"/>
            </a:solidFill>
            <a:prstDash val="dash"/>
            <a:round/>
            <a:headEnd len="med" w="med" type="none"/>
            <a:tailEnd len="med" w="med" type="triangle"/>
          </a:ln>
        </p:spPr>
      </p:cxnSp>
      <p:sp>
        <p:nvSpPr>
          <p:cNvPr id="1454" name="Google Shape;1454;p169"/>
          <p:cNvSpPr txBox="1"/>
          <p:nvPr/>
        </p:nvSpPr>
        <p:spPr>
          <a:xfrm>
            <a:off x="4429800" y="3129125"/>
            <a:ext cx="4533300" cy="17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u="sng">
                <a:solidFill>
                  <a:srgbClr val="0097A7"/>
                </a:solidFill>
                <a:latin typeface="Overpass"/>
                <a:ea typeface="Overpass"/>
                <a:cs typeface="Overpass"/>
                <a:sym typeface="Overpass"/>
                <a:hlinkClick r:id="rId8"/>
              </a:rPr>
              <a:t>Track updates &amp; simplify management with ImageStreams</a:t>
            </a:r>
            <a:endParaRPr>
              <a:solidFill>
                <a:srgbClr val="0097A7"/>
              </a:solidFill>
              <a:latin typeface="Overpass"/>
              <a:ea typeface="Overpass"/>
              <a:cs typeface="Overpass"/>
              <a:sym typeface="Overpass"/>
            </a:endParaRPr>
          </a:p>
          <a:p>
            <a:pPr indent="0" lvl="0" marL="0" rtl="0" algn="l">
              <a:spcBef>
                <a:spcPts val="0"/>
              </a:spcBef>
              <a:spcAft>
                <a:spcPts val="0"/>
              </a:spcAft>
              <a:buNone/>
            </a:pPr>
            <a:r>
              <a:t/>
            </a:r>
            <a:endParaRPr>
              <a:latin typeface="Overpass"/>
              <a:ea typeface="Overpass"/>
              <a:cs typeface="Overpass"/>
              <a:sym typeface="Overpass"/>
            </a:endParaRPr>
          </a:p>
          <a:p>
            <a:pPr indent="0" lvl="0" marL="0" rtl="0" algn="l">
              <a:spcBef>
                <a:spcPts val="0"/>
              </a:spcBef>
              <a:spcAft>
                <a:spcPts val="0"/>
              </a:spcAft>
              <a:buNone/>
            </a:pPr>
            <a:r>
              <a:rPr lang="en">
                <a:latin typeface="Overpass"/>
                <a:ea typeface="Overpass"/>
                <a:cs typeface="Overpass"/>
                <a:sym typeface="Overpass"/>
              </a:rPr>
              <a:t>Use </a:t>
            </a:r>
            <a:r>
              <a:rPr lang="en" u="sng">
                <a:solidFill>
                  <a:srgbClr val="0097A7"/>
                </a:solidFill>
                <a:latin typeface="Overpass"/>
                <a:ea typeface="Overpass"/>
                <a:cs typeface="Overpass"/>
                <a:sym typeface="Overpass"/>
                <a:hlinkClick r:id="rId9"/>
              </a:rPr>
              <a:t>Image Change Triggers</a:t>
            </a:r>
            <a:r>
              <a:rPr lang="en">
                <a:solidFill>
                  <a:srgbClr val="0000FF"/>
                </a:solidFill>
                <a:latin typeface="Overpass"/>
                <a:ea typeface="Overpass"/>
                <a:cs typeface="Overpass"/>
                <a:sym typeface="Overpass"/>
              </a:rPr>
              <a:t> </a:t>
            </a:r>
            <a:r>
              <a:rPr lang="en">
                <a:latin typeface="Overpass"/>
                <a:ea typeface="Overpass"/>
                <a:cs typeface="Overpass"/>
                <a:sym typeface="Overpass"/>
              </a:rPr>
              <a:t>to automatically rebuild custom images with updated (patched) external images</a:t>
            </a:r>
            <a:endParaRPr>
              <a:latin typeface="Overpass"/>
              <a:ea typeface="Overpass"/>
              <a:cs typeface="Overpass"/>
              <a:sym typeface="Overpass"/>
            </a:endParaRPr>
          </a:p>
        </p:txBody>
      </p:sp>
      <p:sp>
        <p:nvSpPr>
          <p:cNvPr id="1455" name="Google Shape;1455;p169"/>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9" name="Shape 1459"/>
        <p:cNvGrpSpPr/>
        <p:nvPr/>
      </p:nvGrpSpPr>
      <p:grpSpPr>
        <a:xfrm>
          <a:off x="0" y="0"/>
          <a:ext cx="0" cy="0"/>
          <a:chOff x="0" y="0"/>
          <a:chExt cx="0" cy="0"/>
        </a:xfrm>
      </p:grpSpPr>
      <p:sp>
        <p:nvSpPr>
          <p:cNvPr id="1460" name="Google Shape;1460;p17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Clr>
                <a:srgbClr val="000000"/>
              </a:buClr>
              <a:buSzPts val="600"/>
              <a:buFont typeface="Arial"/>
              <a:buNone/>
            </a:pPr>
            <a:fld id="{00000000-1234-1234-1234-123412341234}" type="slidenum">
              <a:rPr lang="en"/>
              <a:t>‹#›</a:t>
            </a:fld>
            <a:endParaRPr/>
          </a:p>
        </p:txBody>
      </p:sp>
      <p:sp>
        <p:nvSpPr>
          <p:cNvPr id="1461" name="Google Shape;1461;p170"/>
          <p:cNvSpPr txBox="1"/>
          <p:nvPr>
            <p:ph type="title"/>
          </p:nvPr>
        </p:nvSpPr>
        <p:spPr>
          <a:xfrm>
            <a:off x="335825" y="965825"/>
            <a:ext cx="6149100" cy="1578900"/>
          </a:xfrm>
          <a:prstGeom prst="rect">
            <a:avLst/>
          </a:prstGeom>
          <a:noFill/>
          <a:ln>
            <a:noFill/>
          </a:ln>
        </p:spPr>
        <p:txBody>
          <a:bodyPr anchorCtr="0" anchor="t" bIns="68575" lIns="329175" spcFirstLastPara="1" rIns="68575" wrap="square" tIns="68575">
            <a:noAutofit/>
          </a:bodyPr>
          <a:lstStyle/>
          <a:p>
            <a:pPr indent="0" lvl="0" marL="0" rtl="0" algn="l">
              <a:lnSpc>
                <a:spcPct val="100000"/>
              </a:lnSpc>
              <a:spcBef>
                <a:spcPts val="0"/>
              </a:spcBef>
              <a:spcAft>
                <a:spcPts val="0"/>
              </a:spcAft>
              <a:buSzPts val="2600"/>
              <a:buNone/>
            </a:pPr>
            <a:r>
              <a:rPr lang="en" sz="3800"/>
              <a:t>DEFEND INFRASTRUCTURE</a:t>
            </a:r>
            <a:endParaRPr sz="3800"/>
          </a:p>
        </p:txBody>
      </p:sp>
      <p:pic>
        <p:nvPicPr>
          <p:cNvPr id="1462" name="Google Shape;1462;p170"/>
          <p:cNvPicPr preferRelativeResize="0"/>
          <p:nvPr/>
        </p:nvPicPr>
        <p:blipFill rotWithShape="1">
          <a:blip r:embed="rId3">
            <a:alphaModFix/>
          </a:blip>
          <a:srcRect b="0" l="0" r="0" t="0"/>
          <a:stretch/>
        </p:blipFill>
        <p:spPr>
          <a:xfrm>
            <a:off x="-6" y="2662927"/>
            <a:ext cx="4007832" cy="1620289"/>
          </a:xfrm>
          <a:prstGeom prst="rect">
            <a:avLst/>
          </a:prstGeom>
          <a:noFill/>
          <a:ln>
            <a:noFill/>
          </a:ln>
        </p:spPr>
      </p:pic>
      <p:pic>
        <p:nvPicPr>
          <p:cNvPr id="1463" name="Google Shape;1463;p170"/>
          <p:cNvPicPr preferRelativeResize="0"/>
          <p:nvPr/>
        </p:nvPicPr>
        <p:blipFill rotWithShape="1">
          <a:blip r:embed="rId4">
            <a:alphaModFix/>
          </a:blip>
          <a:srcRect b="0" l="0" r="0" t="0"/>
          <a:stretch/>
        </p:blipFill>
        <p:spPr>
          <a:xfrm>
            <a:off x="2550581" y="3212262"/>
            <a:ext cx="184665" cy="27357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7" name="Shape 1467"/>
        <p:cNvGrpSpPr/>
        <p:nvPr/>
      </p:nvGrpSpPr>
      <p:grpSpPr>
        <a:xfrm>
          <a:off x="0" y="0"/>
          <a:ext cx="0" cy="0"/>
          <a:chOff x="0" y="0"/>
          <a:chExt cx="0" cy="0"/>
        </a:xfrm>
      </p:grpSpPr>
      <p:sp>
        <p:nvSpPr>
          <p:cNvPr id="1468" name="Google Shape;1468;p171"/>
          <p:cNvSpPr txBox="1"/>
          <p:nvPr>
            <p:ph idx="4294967295" type="body"/>
          </p:nvPr>
        </p:nvSpPr>
        <p:spPr>
          <a:xfrm>
            <a:off x="598100" y="1473525"/>
            <a:ext cx="4948500" cy="3328500"/>
          </a:xfrm>
          <a:prstGeom prst="rect">
            <a:avLst/>
          </a:prstGeom>
        </p:spPr>
        <p:txBody>
          <a:bodyPr anchorCtr="0" anchor="t" bIns="0" lIns="0" spcFirstLastPara="1" rIns="0" wrap="square" tIns="0">
            <a:noAutofit/>
          </a:bodyPr>
          <a:lstStyle/>
          <a:p>
            <a:pPr indent="-336550" lvl="0" marL="457200" rtl="0" algn="l">
              <a:spcBef>
                <a:spcPts val="0"/>
              </a:spcBef>
              <a:spcAft>
                <a:spcPts val="0"/>
              </a:spcAft>
              <a:buSzPts val="1700"/>
              <a:buFont typeface="Proxima Nova"/>
              <a:buChar char="●"/>
            </a:pPr>
            <a:r>
              <a:rPr lang="en" sz="1700">
                <a:latin typeface="Proxima Nova"/>
                <a:ea typeface="Proxima Nova"/>
                <a:cs typeface="Proxima Nova"/>
                <a:sym typeface="Proxima Nova"/>
              </a:rPr>
              <a:t>Host &amp; Runtime security</a:t>
            </a:r>
            <a:endParaRPr sz="1700">
              <a:latin typeface="Proxima Nova"/>
              <a:ea typeface="Proxima Nova"/>
              <a:cs typeface="Proxima Nova"/>
              <a:sym typeface="Proxima Nova"/>
            </a:endParaRPr>
          </a:p>
          <a:p>
            <a:pPr indent="-336550" lvl="0" marL="457200" rtl="0" algn="l">
              <a:spcBef>
                <a:spcPts val="1000"/>
              </a:spcBef>
              <a:spcAft>
                <a:spcPts val="0"/>
              </a:spcAft>
              <a:buSzPts val="1700"/>
              <a:buFont typeface="Proxima Nova"/>
              <a:buChar char="●"/>
            </a:pPr>
            <a:r>
              <a:rPr lang="en" sz="1700">
                <a:latin typeface="Proxima Nova"/>
                <a:ea typeface="Proxima Nova"/>
                <a:cs typeface="Proxima Nova"/>
                <a:sym typeface="Proxima Nova"/>
              </a:rPr>
              <a:t>Identity and Access Management</a:t>
            </a:r>
            <a:endParaRPr sz="1700">
              <a:latin typeface="Proxima Nova"/>
              <a:ea typeface="Proxima Nova"/>
              <a:cs typeface="Proxima Nova"/>
              <a:sym typeface="Proxima Nova"/>
            </a:endParaRPr>
          </a:p>
          <a:p>
            <a:pPr indent="-336550" lvl="0" marL="457200" rtl="0" algn="l">
              <a:spcBef>
                <a:spcPts val="1000"/>
              </a:spcBef>
              <a:spcAft>
                <a:spcPts val="0"/>
              </a:spcAft>
              <a:buSzPts val="1700"/>
              <a:buFont typeface="Proxima Nova"/>
              <a:buChar char="●"/>
            </a:pPr>
            <a:r>
              <a:rPr lang="en" sz="1700">
                <a:latin typeface="Proxima Nova"/>
                <a:ea typeface="Proxima Nova"/>
                <a:cs typeface="Proxima Nova"/>
                <a:sym typeface="Proxima Nova"/>
              </a:rPr>
              <a:t>Role-based Access Controls</a:t>
            </a:r>
            <a:endParaRPr sz="1700">
              <a:latin typeface="Proxima Nova"/>
              <a:ea typeface="Proxima Nova"/>
              <a:cs typeface="Proxima Nova"/>
              <a:sym typeface="Proxima Nova"/>
            </a:endParaRPr>
          </a:p>
          <a:p>
            <a:pPr indent="-336550" lvl="0" marL="457200" rtl="0" algn="l">
              <a:spcBef>
                <a:spcPts val="1000"/>
              </a:spcBef>
              <a:spcAft>
                <a:spcPts val="0"/>
              </a:spcAft>
              <a:buSzPts val="1700"/>
              <a:buFont typeface="Proxima Nova"/>
              <a:buChar char="●"/>
            </a:pPr>
            <a:r>
              <a:rPr lang="en" sz="1700">
                <a:latin typeface="Proxima Nova"/>
                <a:ea typeface="Proxima Nova"/>
                <a:cs typeface="Proxima Nova"/>
                <a:sym typeface="Proxima Nova"/>
              </a:rPr>
              <a:t>Project namespaces</a:t>
            </a:r>
            <a:endParaRPr sz="1700">
              <a:latin typeface="Proxima Nova"/>
              <a:ea typeface="Proxima Nova"/>
              <a:cs typeface="Proxima Nova"/>
              <a:sym typeface="Proxima Nova"/>
            </a:endParaRPr>
          </a:p>
          <a:p>
            <a:pPr indent="-336550" lvl="0" marL="457200" rtl="0" algn="l">
              <a:spcBef>
                <a:spcPts val="1000"/>
              </a:spcBef>
              <a:spcAft>
                <a:spcPts val="0"/>
              </a:spcAft>
              <a:buSzPts val="1700"/>
              <a:buFont typeface="Proxima Nova"/>
              <a:buChar char="●"/>
            </a:pPr>
            <a:r>
              <a:rPr lang="en" sz="1700">
                <a:latin typeface="Proxima Nova"/>
                <a:ea typeface="Proxima Nova"/>
                <a:cs typeface="Proxima Nova"/>
                <a:sym typeface="Proxima Nova"/>
              </a:rPr>
              <a:t>Integrated SDN - Network Policies is default</a:t>
            </a:r>
            <a:endParaRPr sz="1700">
              <a:latin typeface="Proxima Nova"/>
              <a:ea typeface="Proxima Nova"/>
              <a:cs typeface="Proxima Nova"/>
              <a:sym typeface="Proxima Nova"/>
            </a:endParaRPr>
          </a:p>
          <a:p>
            <a:pPr indent="-336550" lvl="0" marL="457200" rtl="0" algn="l">
              <a:spcBef>
                <a:spcPts val="1000"/>
              </a:spcBef>
              <a:spcAft>
                <a:spcPts val="0"/>
              </a:spcAft>
              <a:buSzPts val="1700"/>
              <a:buFont typeface="Proxima Nova"/>
              <a:buChar char="●"/>
            </a:pPr>
            <a:r>
              <a:rPr lang="en" sz="1700">
                <a:latin typeface="Proxima Nova"/>
                <a:ea typeface="Proxima Nova"/>
                <a:cs typeface="Proxima Nova"/>
                <a:sym typeface="Proxima Nova"/>
              </a:rPr>
              <a:t>Integrated &amp; extensible secrets management</a:t>
            </a:r>
            <a:endParaRPr sz="1700">
              <a:latin typeface="Proxima Nova"/>
              <a:ea typeface="Proxima Nova"/>
              <a:cs typeface="Proxima Nova"/>
              <a:sym typeface="Proxima Nova"/>
            </a:endParaRPr>
          </a:p>
          <a:p>
            <a:pPr indent="-336550" lvl="0" marL="457200" rtl="0" algn="l">
              <a:spcBef>
                <a:spcPts val="1000"/>
              </a:spcBef>
              <a:spcAft>
                <a:spcPts val="0"/>
              </a:spcAft>
              <a:buSzPts val="1700"/>
              <a:buFont typeface="Proxima Nova"/>
              <a:buChar char="●"/>
            </a:pPr>
            <a:r>
              <a:rPr lang="en" sz="1700">
                <a:latin typeface="Proxima Nova"/>
                <a:ea typeface="Proxima Nova"/>
                <a:cs typeface="Proxima Nova"/>
                <a:sym typeface="Proxima Nova"/>
              </a:rPr>
              <a:t>Logging, Monitoring, Metrics</a:t>
            </a:r>
            <a:endParaRPr sz="1700">
              <a:latin typeface="Proxima Nova"/>
              <a:ea typeface="Proxima Nova"/>
              <a:cs typeface="Proxima Nova"/>
              <a:sym typeface="Proxima Nova"/>
            </a:endParaRPr>
          </a:p>
          <a:p>
            <a:pPr indent="0" lvl="0" marL="0" rtl="0" algn="l">
              <a:spcBef>
                <a:spcPts val="1000"/>
              </a:spcBef>
              <a:spcAft>
                <a:spcPts val="1600"/>
              </a:spcAft>
              <a:buNone/>
            </a:pPr>
            <a:r>
              <a:t/>
            </a:r>
            <a:endParaRPr sz="1700"/>
          </a:p>
        </p:txBody>
      </p:sp>
      <p:sp>
        <p:nvSpPr>
          <p:cNvPr id="1469" name="Google Shape;1469;p171"/>
          <p:cNvSpPr txBox="1"/>
          <p:nvPr/>
        </p:nvSpPr>
        <p:spPr>
          <a:xfrm>
            <a:off x="532350" y="134750"/>
            <a:ext cx="8079300" cy="115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latin typeface="Overpass"/>
                <a:ea typeface="Overpass"/>
                <a:cs typeface="Overpass"/>
                <a:sym typeface="Overpass"/>
              </a:rPr>
              <a:t>SECURING THE </a:t>
            </a:r>
            <a:r>
              <a:rPr b="1" lang="en" sz="2800">
                <a:latin typeface="Overpass"/>
                <a:ea typeface="Overpass"/>
                <a:cs typeface="Overpass"/>
                <a:sym typeface="Overpass"/>
              </a:rPr>
              <a:t>CONTAINER</a:t>
            </a:r>
            <a:r>
              <a:rPr b="1" lang="en" sz="2800">
                <a:latin typeface="Overpass"/>
                <a:ea typeface="Overpass"/>
                <a:cs typeface="Overpass"/>
                <a:sym typeface="Overpass"/>
              </a:rPr>
              <a:t> PLATFORM</a:t>
            </a:r>
            <a:endParaRPr b="1" sz="2800">
              <a:latin typeface="Overpass"/>
              <a:ea typeface="Overpass"/>
              <a:cs typeface="Overpass"/>
              <a:sym typeface="Overpass"/>
            </a:endParaRPr>
          </a:p>
          <a:p>
            <a:pPr indent="0" lvl="0" marL="0" rtl="0" algn="ctr">
              <a:spcBef>
                <a:spcPts val="0"/>
              </a:spcBef>
              <a:spcAft>
                <a:spcPts val="0"/>
              </a:spcAft>
              <a:buNone/>
            </a:pPr>
            <a:r>
              <a:rPr lang="en" sz="2400">
                <a:latin typeface="Overpass"/>
                <a:ea typeface="Overpass"/>
                <a:cs typeface="Overpass"/>
                <a:sym typeface="Overpass"/>
              </a:rPr>
              <a:t>Security Features Include</a:t>
            </a:r>
            <a:r>
              <a:rPr b="1" lang="en" sz="2400">
                <a:latin typeface="Overpass"/>
                <a:ea typeface="Overpass"/>
                <a:cs typeface="Overpass"/>
                <a:sym typeface="Overpass"/>
              </a:rPr>
              <a:t> </a:t>
            </a:r>
            <a:endParaRPr b="1" sz="2400">
              <a:latin typeface="Overpass"/>
              <a:ea typeface="Overpass"/>
              <a:cs typeface="Overpass"/>
              <a:sym typeface="Overpass"/>
            </a:endParaRPr>
          </a:p>
        </p:txBody>
      </p:sp>
      <p:sp>
        <p:nvSpPr>
          <p:cNvPr id="1470" name="Google Shape;1470;p171"/>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grpSp>
        <p:nvGrpSpPr>
          <p:cNvPr id="1471" name="Google Shape;1471;p171"/>
          <p:cNvGrpSpPr/>
          <p:nvPr/>
        </p:nvGrpSpPr>
        <p:grpSpPr>
          <a:xfrm>
            <a:off x="5715000" y="1778975"/>
            <a:ext cx="3223850" cy="2284675"/>
            <a:chOff x="5715000" y="1778975"/>
            <a:chExt cx="3223850" cy="2284675"/>
          </a:xfrm>
        </p:grpSpPr>
        <p:pic>
          <p:nvPicPr>
            <p:cNvPr id="1472" name="Google Shape;1472;p171"/>
            <p:cNvPicPr preferRelativeResize="0"/>
            <p:nvPr/>
          </p:nvPicPr>
          <p:blipFill rotWithShape="1">
            <a:blip r:embed="rId3">
              <a:alphaModFix/>
            </a:blip>
            <a:srcRect b="20676" l="25105" r="31994" t="25266"/>
            <a:stretch/>
          </p:blipFill>
          <p:spPr>
            <a:xfrm>
              <a:off x="5715000" y="1778975"/>
              <a:ext cx="3223850" cy="2284675"/>
            </a:xfrm>
            <a:prstGeom prst="rect">
              <a:avLst/>
            </a:prstGeom>
            <a:noFill/>
            <a:ln>
              <a:noFill/>
            </a:ln>
          </p:spPr>
        </p:pic>
        <p:sp>
          <p:nvSpPr>
            <p:cNvPr id="1473" name="Google Shape;1473;p171"/>
            <p:cNvSpPr txBox="1"/>
            <p:nvPr/>
          </p:nvSpPr>
          <p:spPr>
            <a:xfrm>
              <a:off x="7158050" y="2753050"/>
              <a:ext cx="762000" cy="135900"/>
            </a:xfrm>
            <a:prstGeom prst="rect">
              <a:avLst/>
            </a:prstGeom>
            <a:solidFill>
              <a:srgbClr val="C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Overpass"/>
                  <a:ea typeface="Overpass"/>
                  <a:cs typeface="Overpass"/>
                  <a:sym typeface="Overpass"/>
                </a:rPr>
                <a:t>RHEL CoreOS</a:t>
              </a:r>
              <a:endParaRPr b="1" sz="600">
                <a:solidFill>
                  <a:srgbClr val="FFFFFF"/>
                </a:solidFill>
                <a:latin typeface="Overpass"/>
                <a:ea typeface="Overpass"/>
                <a:cs typeface="Overpass"/>
                <a:sym typeface="Overpass"/>
              </a:endParaRPr>
            </a:p>
          </p:txBody>
        </p:sp>
        <p:sp>
          <p:nvSpPr>
            <p:cNvPr id="1474" name="Google Shape;1474;p171"/>
            <p:cNvSpPr txBox="1"/>
            <p:nvPr/>
          </p:nvSpPr>
          <p:spPr>
            <a:xfrm>
              <a:off x="8072450" y="2753050"/>
              <a:ext cx="762000" cy="135900"/>
            </a:xfrm>
            <a:prstGeom prst="rect">
              <a:avLst/>
            </a:prstGeom>
            <a:solidFill>
              <a:srgbClr val="C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Overpass"/>
                  <a:ea typeface="Overpass"/>
                  <a:cs typeface="Overpass"/>
                  <a:sym typeface="Overpass"/>
                </a:rPr>
                <a:t>RHEL</a:t>
              </a:r>
              <a:endParaRPr b="1" sz="600">
                <a:solidFill>
                  <a:srgbClr val="FFFFFF"/>
                </a:solidFill>
                <a:latin typeface="Overpass"/>
                <a:ea typeface="Overpass"/>
                <a:cs typeface="Overpass"/>
                <a:sym typeface="Overpass"/>
              </a:endParaRPr>
            </a:p>
          </p:txBody>
        </p:sp>
        <p:sp>
          <p:nvSpPr>
            <p:cNvPr id="1475" name="Google Shape;1475;p171"/>
            <p:cNvSpPr txBox="1"/>
            <p:nvPr/>
          </p:nvSpPr>
          <p:spPr>
            <a:xfrm>
              <a:off x="7158050" y="3852875"/>
              <a:ext cx="762000" cy="135900"/>
            </a:xfrm>
            <a:prstGeom prst="rect">
              <a:avLst/>
            </a:prstGeom>
            <a:solidFill>
              <a:srgbClr val="C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Overpass"/>
                  <a:ea typeface="Overpass"/>
                  <a:cs typeface="Overpass"/>
                  <a:sym typeface="Overpass"/>
                </a:rPr>
                <a:t>RHEL CoreOS</a:t>
              </a:r>
              <a:endParaRPr b="1" sz="600">
                <a:solidFill>
                  <a:srgbClr val="FFFFFF"/>
                </a:solidFill>
                <a:latin typeface="Overpass"/>
                <a:ea typeface="Overpass"/>
                <a:cs typeface="Overpass"/>
                <a:sym typeface="Overpass"/>
              </a:endParaRPr>
            </a:p>
          </p:txBody>
        </p:sp>
        <p:sp>
          <p:nvSpPr>
            <p:cNvPr id="1476" name="Google Shape;1476;p171"/>
            <p:cNvSpPr txBox="1"/>
            <p:nvPr/>
          </p:nvSpPr>
          <p:spPr>
            <a:xfrm>
              <a:off x="8072450" y="3852875"/>
              <a:ext cx="762000" cy="135900"/>
            </a:xfrm>
            <a:prstGeom prst="rect">
              <a:avLst/>
            </a:prstGeom>
            <a:solidFill>
              <a:srgbClr val="C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Overpass"/>
                  <a:ea typeface="Overpass"/>
                  <a:cs typeface="Overpass"/>
                  <a:sym typeface="Overpass"/>
                </a:rPr>
                <a:t>RHEL</a:t>
              </a:r>
              <a:endParaRPr b="1" sz="600">
                <a:solidFill>
                  <a:srgbClr val="FFFFFF"/>
                </a:solidFill>
                <a:latin typeface="Overpass"/>
                <a:ea typeface="Overpass"/>
                <a:cs typeface="Overpass"/>
                <a:sym typeface="Overpass"/>
              </a:endParaRPr>
            </a:p>
          </p:txBody>
        </p:sp>
      </p:grpSp>
      <p:sp>
        <p:nvSpPr>
          <p:cNvPr id="1477" name="Google Shape;1477;p171"/>
          <p:cNvSpPr txBox="1"/>
          <p:nvPr/>
        </p:nvSpPr>
        <p:spPr>
          <a:xfrm>
            <a:off x="5786450" y="3624275"/>
            <a:ext cx="1016100" cy="135900"/>
          </a:xfrm>
          <a:prstGeom prst="rect">
            <a:avLst/>
          </a:prstGeom>
          <a:solidFill>
            <a:srgbClr val="C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Overpass"/>
                <a:ea typeface="Overpass"/>
                <a:cs typeface="Overpass"/>
                <a:sym typeface="Overpass"/>
              </a:rPr>
              <a:t>RHEL CoreOS</a:t>
            </a:r>
            <a:endParaRPr b="1" sz="600">
              <a:solidFill>
                <a:srgbClr val="FFFFFF"/>
              </a:solidFill>
              <a:latin typeface="Overpass"/>
              <a:ea typeface="Overpass"/>
              <a:cs typeface="Overpass"/>
              <a:sym typeface="Overpas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4" name="Shape 974"/>
        <p:cNvGrpSpPr/>
        <p:nvPr/>
      </p:nvGrpSpPr>
      <p:grpSpPr>
        <a:xfrm>
          <a:off x="0" y="0"/>
          <a:ext cx="0" cy="0"/>
          <a:chOff x="0" y="0"/>
          <a:chExt cx="0" cy="0"/>
        </a:xfrm>
      </p:grpSpPr>
      <p:sp>
        <p:nvSpPr>
          <p:cNvPr id="975" name="Google Shape;975;p154"/>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
        <p:nvSpPr>
          <p:cNvPr id="976" name="Google Shape;976;p154"/>
          <p:cNvSpPr txBox="1"/>
          <p:nvPr>
            <p:ph type="title"/>
          </p:nvPr>
        </p:nvSpPr>
        <p:spPr>
          <a:xfrm>
            <a:off x="826650" y="228600"/>
            <a:ext cx="7490700" cy="774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b="1" lang="en" sz="3000">
                <a:latin typeface="Overpass"/>
                <a:ea typeface="Overpass"/>
                <a:cs typeface="Overpass"/>
                <a:sym typeface="Overpass"/>
              </a:rPr>
              <a:t>SECURITY MUST BE CONTINUOUS</a:t>
            </a:r>
            <a:endParaRPr b="1" sz="3000">
              <a:latin typeface="Overpass"/>
              <a:ea typeface="Overpass"/>
              <a:cs typeface="Overpass"/>
              <a:sym typeface="Overpass"/>
            </a:endParaRPr>
          </a:p>
          <a:p>
            <a:pPr indent="0" lvl="0" marL="0" rtl="0" algn="ctr">
              <a:spcBef>
                <a:spcPts val="0"/>
              </a:spcBef>
              <a:spcAft>
                <a:spcPts val="0"/>
              </a:spcAft>
              <a:buNone/>
            </a:pPr>
            <a:r>
              <a:rPr lang="en" sz="2400">
                <a:latin typeface="Overpass"/>
                <a:ea typeface="Overpass"/>
                <a:cs typeface="Overpass"/>
                <a:sym typeface="Overpass"/>
              </a:rPr>
              <a:t>And integrated throughout the IT lifecycle</a:t>
            </a:r>
            <a:endParaRPr sz="3000">
              <a:latin typeface="Overpass"/>
              <a:ea typeface="Overpass"/>
              <a:cs typeface="Overpass"/>
              <a:sym typeface="Overpass"/>
            </a:endParaRPr>
          </a:p>
        </p:txBody>
      </p:sp>
      <p:grpSp>
        <p:nvGrpSpPr>
          <p:cNvPr id="977" name="Google Shape;977;p154"/>
          <p:cNvGrpSpPr/>
          <p:nvPr/>
        </p:nvGrpSpPr>
        <p:grpSpPr>
          <a:xfrm>
            <a:off x="616600" y="1190583"/>
            <a:ext cx="7604100" cy="3695767"/>
            <a:chOff x="616600" y="1190583"/>
            <a:chExt cx="7604100" cy="3695767"/>
          </a:xfrm>
        </p:grpSpPr>
        <p:grpSp>
          <p:nvGrpSpPr>
            <p:cNvPr id="978" name="Google Shape;978;p154"/>
            <p:cNvGrpSpPr/>
            <p:nvPr/>
          </p:nvGrpSpPr>
          <p:grpSpPr>
            <a:xfrm>
              <a:off x="2606818" y="1190583"/>
              <a:ext cx="3473163" cy="3476898"/>
              <a:chOff x="4407733" y="962014"/>
              <a:chExt cx="3609606" cy="3510600"/>
            </a:xfrm>
          </p:grpSpPr>
          <p:sp>
            <p:nvSpPr>
              <p:cNvPr id="979" name="Google Shape;979;p154"/>
              <p:cNvSpPr/>
              <p:nvPr/>
            </p:nvSpPr>
            <p:spPr>
              <a:xfrm>
                <a:off x="4506440" y="962014"/>
                <a:ext cx="3510900" cy="3510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0" name="Google Shape;980;p154"/>
              <p:cNvPicPr preferRelativeResize="0"/>
              <p:nvPr/>
            </p:nvPicPr>
            <p:blipFill>
              <a:blip r:embed="rId3">
                <a:alphaModFix/>
              </a:blip>
              <a:stretch>
                <a:fillRect/>
              </a:stretch>
            </p:blipFill>
            <p:spPr>
              <a:xfrm>
                <a:off x="4619085" y="1071342"/>
                <a:ext cx="3297499" cy="3297499"/>
              </a:xfrm>
              <a:prstGeom prst="rect">
                <a:avLst/>
              </a:prstGeom>
              <a:noFill/>
              <a:ln>
                <a:noFill/>
              </a:ln>
            </p:spPr>
          </p:pic>
          <p:sp>
            <p:nvSpPr>
              <p:cNvPr id="981" name="Google Shape;981;p154"/>
              <p:cNvSpPr txBox="1"/>
              <p:nvPr/>
            </p:nvSpPr>
            <p:spPr>
              <a:xfrm>
                <a:off x="5455923" y="2199591"/>
                <a:ext cx="1617600" cy="110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Security policy, process &amp; procedures</a:t>
                </a:r>
                <a:endParaRPr>
                  <a:solidFill>
                    <a:schemeClr val="dk1"/>
                  </a:solidFill>
                  <a:latin typeface="Proxima Nova"/>
                  <a:ea typeface="Proxima Nova"/>
                  <a:cs typeface="Proxima Nova"/>
                  <a:sym typeface="Proxima Nova"/>
                </a:endParaRPr>
              </a:p>
            </p:txBody>
          </p:sp>
          <p:sp>
            <p:nvSpPr>
              <p:cNvPr id="982" name="Google Shape;982;p154"/>
              <p:cNvSpPr txBox="1"/>
              <p:nvPr/>
            </p:nvSpPr>
            <p:spPr>
              <a:xfrm>
                <a:off x="5182617" y="1293676"/>
                <a:ext cx="1169700" cy="69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434343"/>
                    </a:solidFill>
                    <a:latin typeface="Proxima Nova"/>
                    <a:ea typeface="Proxima Nova"/>
                    <a:cs typeface="Proxima Nova"/>
                    <a:sym typeface="Proxima Nova"/>
                  </a:rPr>
                  <a:t>DESIGN</a:t>
                </a:r>
                <a:endParaRPr sz="1600">
                  <a:solidFill>
                    <a:srgbClr val="434343"/>
                  </a:solidFill>
                  <a:latin typeface="Proxima Nova"/>
                  <a:ea typeface="Proxima Nova"/>
                  <a:cs typeface="Proxima Nova"/>
                  <a:sym typeface="Proxima Nova"/>
                </a:endParaRPr>
              </a:p>
            </p:txBody>
          </p:sp>
          <p:sp>
            <p:nvSpPr>
              <p:cNvPr id="983" name="Google Shape;983;p154"/>
              <p:cNvSpPr txBox="1"/>
              <p:nvPr/>
            </p:nvSpPr>
            <p:spPr>
              <a:xfrm>
                <a:off x="6647483" y="1567301"/>
                <a:ext cx="1169700" cy="69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434343"/>
                    </a:solidFill>
                    <a:latin typeface="Proxima Nova"/>
                    <a:ea typeface="Proxima Nova"/>
                    <a:cs typeface="Proxima Nova"/>
                    <a:sym typeface="Proxima Nova"/>
                  </a:rPr>
                  <a:t>BUILD</a:t>
                </a:r>
                <a:endParaRPr sz="1600">
                  <a:solidFill>
                    <a:srgbClr val="434343"/>
                  </a:solidFill>
                  <a:latin typeface="Proxima Nova"/>
                  <a:ea typeface="Proxima Nova"/>
                  <a:cs typeface="Proxima Nova"/>
                  <a:sym typeface="Proxima Nova"/>
                </a:endParaRPr>
              </a:p>
            </p:txBody>
          </p:sp>
          <p:sp>
            <p:nvSpPr>
              <p:cNvPr id="984" name="Google Shape;984;p154"/>
              <p:cNvSpPr txBox="1"/>
              <p:nvPr/>
            </p:nvSpPr>
            <p:spPr>
              <a:xfrm>
                <a:off x="6769082" y="3009667"/>
                <a:ext cx="1169700" cy="69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Proxima Nova"/>
                    <a:ea typeface="Proxima Nova"/>
                    <a:cs typeface="Proxima Nova"/>
                    <a:sym typeface="Proxima Nova"/>
                  </a:rPr>
                  <a:t>RUN</a:t>
                </a:r>
                <a:endParaRPr sz="1600">
                  <a:solidFill>
                    <a:schemeClr val="dk1"/>
                  </a:solidFill>
                  <a:latin typeface="Proxima Nova"/>
                  <a:ea typeface="Proxima Nova"/>
                  <a:cs typeface="Proxima Nova"/>
                  <a:sym typeface="Proxima Nova"/>
                </a:endParaRPr>
              </a:p>
            </p:txBody>
          </p:sp>
          <p:sp>
            <p:nvSpPr>
              <p:cNvPr id="985" name="Google Shape;985;p154"/>
              <p:cNvSpPr txBox="1"/>
              <p:nvPr/>
            </p:nvSpPr>
            <p:spPr>
              <a:xfrm>
                <a:off x="5511572" y="3587305"/>
                <a:ext cx="1169700" cy="69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Proxima Nova"/>
                    <a:ea typeface="Proxima Nova"/>
                    <a:cs typeface="Proxima Nova"/>
                    <a:sym typeface="Proxima Nova"/>
                  </a:rPr>
                  <a:t>MANAGE</a:t>
                </a:r>
                <a:endParaRPr sz="1600">
                  <a:solidFill>
                    <a:schemeClr val="dk1"/>
                  </a:solidFill>
                  <a:latin typeface="Proxima Nova"/>
                  <a:ea typeface="Proxima Nova"/>
                  <a:cs typeface="Proxima Nova"/>
                  <a:sym typeface="Proxima Nova"/>
                </a:endParaRPr>
              </a:p>
            </p:txBody>
          </p:sp>
          <p:sp>
            <p:nvSpPr>
              <p:cNvPr id="986" name="Google Shape;986;p154"/>
              <p:cNvSpPr txBox="1"/>
              <p:nvPr/>
            </p:nvSpPr>
            <p:spPr>
              <a:xfrm>
                <a:off x="4407733" y="2472555"/>
                <a:ext cx="1169700" cy="69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Proxima Nova"/>
                    <a:ea typeface="Proxima Nova"/>
                    <a:cs typeface="Proxima Nova"/>
                    <a:sym typeface="Proxima Nova"/>
                  </a:rPr>
                  <a:t>ADAPT</a:t>
                </a:r>
                <a:endParaRPr sz="1600">
                  <a:solidFill>
                    <a:schemeClr val="dk1"/>
                  </a:solidFill>
                  <a:latin typeface="Proxima Nova"/>
                  <a:ea typeface="Proxima Nova"/>
                  <a:cs typeface="Proxima Nova"/>
                  <a:sym typeface="Proxima Nova"/>
                </a:endParaRPr>
              </a:p>
            </p:txBody>
          </p:sp>
        </p:grpSp>
        <p:sp>
          <p:nvSpPr>
            <p:cNvPr id="987" name="Google Shape;987;p154"/>
            <p:cNvSpPr txBox="1"/>
            <p:nvPr/>
          </p:nvSpPr>
          <p:spPr>
            <a:xfrm>
              <a:off x="851800" y="1362150"/>
              <a:ext cx="1978500" cy="1044600"/>
            </a:xfrm>
            <a:prstGeom prst="rect">
              <a:avLst/>
            </a:prstGeom>
            <a:noFill/>
            <a:ln>
              <a:noFill/>
            </a:ln>
          </p:spPr>
          <p:txBody>
            <a:bodyPr anchorCtr="0" anchor="ctr" bIns="73125" lIns="146275" spcFirstLastPara="1" rIns="146275" wrap="square" tIns="73125">
              <a:noAutofit/>
            </a:bodyPr>
            <a:lstStyle/>
            <a:p>
              <a:pPr indent="0" lvl="0" marL="0" marR="0" rtl="0" algn="l">
                <a:spcBef>
                  <a:spcPts val="0"/>
                </a:spcBef>
                <a:spcAft>
                  <a:spcPts val="0"/>
                </a:spcAft>
                <a:buNone/>
              </a:pPr>
              <a:r>
                <a:rPr lang="en">
                  <a:latin typeface="Overpass"/>
                  <a:ea typeface="Overpass"/>
                  <a:cs typeface="Overpass"/>
                  <a:sym typeface="Overpass"/>
                </a:rPr>
                <a:t>Identify security requirements &amp; governance models</a:t>
              </a:r>
              <a:endParaRPr>
                <a:latin typeface="Overpass"/>
                <a:ea typeface="Overpass"/>
                <a:cs typeface="Overpass"/>
                <a:sym typeface="Overpass"/>
              </a:endParaRPr>
            </a:p>
          </p:txBody>
        </p:sp>
        <p:sp>
          <p:nvSpPr>
            <p:cNvPr id="988" name="Google Shape;988;p154"/>
            <p:cNvSpPr txBox="1"/>
            <p:nvPr/>
          </p:nvSpPr>
          <p:spPr>
            <a:xfrm>
              <a:off x="6134400" y="1540500"/>
              <a:ext cx="2047500" cy="692100"/>
            </a:xfrm>
            <a:prstGeom prst="rect">
              <a:avLst/>
            </a:prstGeom>
            <a:noFill/>
            <a:ln>
              <a:noFill/>
            </a:ln>
          </p:spPr>
          <p:txBody>
            <a:bodyPr anchorCtr="0" anchor="ctr" bIns="73125" lIns="146275" spcFirstLastPara="1" rIns="146275" wrap="square" tIns="73125">
              <a:noAutofit/>
            </a:bodyPr>
            <a:lstStyle/>
            <a:p>
              <a:pPr indent="0" lvl="0" marL="0" marR="0" rtl="0" algn="l">
                <a:spcBef>
                  <a:spcPts val="0"/>
                </a:spcBef>
                <a:spcAft>
                  <a:spcPts val="0"/>
                </a:spcAft>
                <a:buNone/>
              </a:pPr>
              <a:r>
                <a:rPr i="0" lang="en" sz="1400" u="none" cap="none" strike="noStrike">
                  <a:latin typeface="Overpass"/>
                  <a:ea typeface="Overpass"/>
                  <a:cs typeface="Overpass"/>
                  <a:sym typeface="Overpass"/>
                </a:rPr>
                <a:t>Buil</a:t>
              </a:r>
              <a:r>
                <a:rPr lang="en">
                  <a:latin typeface="Overpass"/>
                  <a:ea typeface="Overpass"/>
                  <a:cs typeface="Overpass"/>
                  <a:sym typeface="Overpass"/>
                </a:rPr>
                <a:t>t-in from the start; not bolted-on</a:t>
              </a:r>
              <a:endParaRPr>
                <a:latin typeface="Overpass"/>
                <a:ea typeface="Overpass"/>
                <a:cs typeface="Overpass"/>
                <a:sym typeface="Overpass"/>
              </a:endParaRPr>
            </a:p>
          </p:txBody>
        </p:sp>
        <p:sp>
          <p:nvSpPr>
            <p:cNvPr id="989" name="Google Shape;989;p154"/>
            <p:cNvSpPr txBox="1"/>
            <p:nvPr/>
          </p:nvSpPr>
          <p:spPr>
            <a:xfrm>
              <a:off x="6468100" y="2846133"/>
              <a:ext cx="1752600" cy="914400"/>
            </a:xfrm>
            <a:prstGeom prst="rect">
              <a:avLst/>
            </a:prstGeom>
            <a:noFill/>
            <a:ln>
              <a:noFill/>
            </a:ln>
          </p:spPr>
          <p:txBody>
            <a:bodyPr anchorCtr="0" anchor="ctr" bIns="73125" lIns="146275" spcFirstLastPara="1" rIns="146275" wrap="square" tIns="73125">
              <a:noAutofit/>
            </a:bodyPr>
            <a:lstStyle/>
            <a:p>
              <a:pPr indent="0" lvl="0" marL="0" marR="0" rtl="0" algn="l">
                <a:spcBef>
                  <a:spcPts val="0"/>
                </a:spcBef>
                <a:spcAft>
                  <a:spcPts val="0"/>
                </a:spcAft>
                <a:buNone/>
              </a:pPr>
              <a:r>
                <a:rPr lang="en">
                  <a:latin typeface="Overpass"/>
                  <a:ea typeface="Overpass"/>
                  <a:cs typeface="Overpass"/>
                  <a:sym typeface="Overpass"/>
                </a:rPr>
                <a:t>Deploy to </a:t>
              </a:r>
              <a:r>
                <a:rPr i="0" lang="en" sz="1400" u="none" cap="none" strike="noStrike">
                  <a:latin typeface="Overpass"/>
                  <a:ea typeface="Overpass"/>
                  <a:cs typeface="Overpass"/>
                  <a:sym typeface="Overpass"/>
                </a:rPr>
                <a:t>trusted platforms </a:t>
              </a:r>
              <a:r>
                <a:rPr lang="en">
                  <a:latin typeface="Overpass"/>
                  <a:ea typeface="Overpass"/>
                  <a:cs typeface="Overpass"/>
                  <a:sym typeface="Overpass"/>
                </a:rPr>
                <a:t>with enhanced security capabilities</a:t>
              </a:r>
              <a:endParaRPr i="0" sz="1400" u="none" cap="none" strike="noStrike">
                <a:latin typeface="Overpass"/>
                <a:ea typeface="Overpass"/>
                <a:cs typeface="Overpass"/>
                <a:sym typeface="Overpass"/>
              </a:endParaRPr>
            </a:p>
          </p:txBody>
        </p:sp>
        <p:sp>
          <p:nvSpPr>
            <p:cNvPr id="990" name="Google Shape;990;p154"/>
            <p:cNvSpPr txBox="1"/>
            <p:nvPr/>
          </p:nvSpPr>
          <p:spPr>
            <a:xfrm>
              <a:off x="5678938" y="4285150"/>
              <a:ext cx="2178600" cy="601200"/>
            </a:xfrm>
            <a:prstGeom prst="rect">
              <a:avLst/>
            </a:prstGeom>
            <a:noFill/>
            <a:ln>
              <a:noFill/>
            </a:ln>
          </p:spPr>
          <p:txBody>
            <a:bodyPr anchorCtr="0" anchor="ctr" bIns="73125" lIns="146275" spcFirstLastPara="1" rIns="146275" wrap="square" tIns="73125">
              <a:noAutofit/>
            </a:bodyPr>
            <a:lstStyle/>
            <a:p>
              <a:pPr indent="0" lvl="0" marL="0" marR="0" rtl="0" algn="l">
                <a:spcBef>
                  <a:spcPts val="0"/>
                </a:spcBef>
                <a:spcAft>
                  <a:spcPts val="0"/>
                </a:spcAft>
                <a:buNone/>
              </a:pPr>
              <a:r>
                <a:rPr i="0" lang="en" sz="1400" u="none" cap="none" strike="noStrike">
                  <a:latin typeface="Overpass"/>
                  <a:ea typeface="Overpass"/>
                  <a:cs typeface="Overpass"/>
                  <a:sym typeface="Overpass"/>
                </a:rPr>
                <a:t>Automate</a:t>
              </a:r>
              <a:r>
                <a:rPr lang="en">
                  <a:latin typeface="Overpass"/>
                  <a:ea typeface="Overpass"/>
                  <a:cs typeface="Overpass"/>
                  <a:sym typeface="Overpass"/>
                </a:rPr>
                <a:t> </a:t>
              </a:r>
              <a:r>
                <a:rPr i="0" lang="en" sz="1400" u="none" cap="none" strike="noStrike">
                  <a:latin typeface="Overpass"/>
                  <a:ea typeface="Overpass"/>
                  <a:cs typeface="Overpass"/>
                  <a:sym typeface="Overpass"/>
                </a:rPr>
                <a:t>systems for security &amp; compliance</a:t>
              </a:r>
              <a:endParaRPr i="0" sz="1400" u="none" cap="none" strike="noStrike">
                <a:latin typeface="Overpass"/>
                <a:ea typeface="Overpass"/>
                <a:cs typeface="Overpass"/>
                <a:sym typeface="Overpass"/>
              </a:endParaRPr>
            </a:p>
          </p:txBody>
        </p:sp>
        <p:sp>
          <p:nvSpPr>
            <p:cNvPr id="991" name="Google Shape;991;p154"/>
            <p:cNvSpPr txBox="1"/>
            <p:nvPr/>
          </p:nvSpPr>
          <p:spPr>
            <a:xfrm>
              <a:off x="616600" y="2994825"/>
              <a:ext cx="1839300" cy="738600"/>
            </a:xfrm>
            <a:prstGeom prst="rect">
              <a:avLst/>
            </a:prstGeom>
            <a:noFill/>
            <a:ln>
              <a:noFill/>
            </a:ln>
          </p:spPr>
          <p:txBody>
            <a:bodyPr anchorCtr="0" anchor="ctr" bIns="73125" lIns="146275" spcFirstLastPara="1" rIns="146275" wrap="square" tIns="73125">
              <a:noAutofit/>
            </a:bodyPr>
            <a:lstStyle/>
            <a:p>
              <a:pPr indent="0" lvl="0" marL="0" marR="0" rtl="0" algn="l">
                <a:spcBef>
                  <a:spcPts val="0"/>
                </a:spcBef>
                <a:spcAft>
                  <a:spcPts val="0"/>
                </a:spcAft>
                <a:buNone/>
              </a:pPr>
              <a:r>
                <a:rPr i="0" lang="en" sz="1400" u="none" cap="none" strike="noStrike">
                  <a:latin typeface="Overpass"/>
                  <a:ea typeface="Overpass"/>
                  <a:cs typeface="Overpass"/>
                  <a:sym typeface="Overpass"/>
                </a:rPr>
                <a:t>Revise, update, remediate as the landscape changes</a:t>
              </a:r>
              <a:endParaRPr>
                <a:latin typeface="Overpass"/>
                <a:ea typeface="Overpass"/>
                <a:cs typeface="Overpass"/>
                <a:sym typeface="Overpass"/>
              </a:endParaRPr>
            </a:p>
          </p:txBody>
        </p:sp>
        <p:cxnSp>
          <p:nvCxnSpPr>
            <p:cNvPr id="992" name="Google Shape;992;p154"/>
            <p:cNvCxnSpPr/>
            <p:nvPr/>
          </p:nvCxnSpPr>
          <p:spPr>
            <a:xfrm>
              <a:off x="2449300" y="1884450"/>
              <a:ext cx="992400" cy="34800"/>
            </a:xfrm>
            <a:prstGeom prst="straightConnector1">
              <a:avLst/>
            </a:prstGeom>
            <a:noFill/>
            <a:ln cap="flat" cmpd="sng" w="9525">
              <a:solidFill>
                <a:srgbClr val="000000"/>
              </a:solidFill>
              <a:prstDash val="solid"/>
              <a:round/>
              <a:headEnd len="med" w="med" type="none"/>
              <a:tailEnd len="med" w="med" type="none"/>
            </a:ln>
          </p:spPr>
        </p:cxnSp>
        <p:cxnSp>
          <p:nvCxnSpPr>
            <p:cNvPr id="993" name="Google Shape;993;p154"/>
            <p:cNvCxnSpPr>
              <a:endCxn id="988" idx="1"/>
            </p:cNvCxnSpPr>
            <p:nvPr/>
          </p:nvCxnSpPr>
          <p:spPr>
            <a:xfrm>
              <a:off x="5463000" y="1882350"/>
              <a:ext cx="671400" cy="4200"/>
            </a:xfrm>
            <a:prstGeom prst="straightConnector1">
              <a:avLst/>
            </a:prstGeom>
            <a:noFill/>
            <a:ln cap="flat" cmpd="sng" w="9525">
              <a:solidFill>
                <a:srgbClr val="000000"/>
              </a:solidFill>
              <a:prstDash val="solid"/>
              <a:round/>
              <a:headEnd len="med" w="med" type="none"/>
              <a:tailEnd len="med" w="med" type="none"/>
            </a:ln>
          </p:spPr>
        </p:cxnSp>
        <p:cxnSp>
          <p:nvCxnSpPr>
            <p:cNvPr id="994" name="Google Shape;994;p154"/>
            <p:cNvCxnSpPr>
              <a:endCxn id="989" idx="1"/>
            </p:cNvCxnSpPr>
            <p:nvPr/>
          </p:nvCxnSpPr>
          <p:spPr>
            <a:xfrm flipH="1" rot="10800000">
              <a:off x="5692900" y="3303333"/>
              <a:ext cx="775200" cy="13800"/>
            </a:xfrm>
            <a:prstGeom prst="straightConnector1">
              <a:avLst/>
            </a:prstGeom>
            <a:noFill/>
            <a:ln cap="flat" cmpd="sng" w="9525">
              <a:solidFill>
                <a:srgbClr val="000000"/>
              </a:solidFill>
              <a:prstDash val="solid"/>
              <a:round/>
              <a:headEnd len="med" w="med" type="none"/>
              <a:tailEnd len="med" w="med" type="none"/>
            </a:ln>
          </p:spPr>
        </p:cxnSp>
        <p:cxnSp>
          <p:nvCxnSpPr>
            <p:cNvPr id="995" name="Google Shape;995;p154"/>
            <p:cNvCxnSpPr/>
            <p:nvPr/>
          </p:nvCxnSpPr>
          <p:spPr>
            <a:xfrm>
              <a:off x="4358288" y="4369400"/>
              <a:ext cx="1295700" cy="196200"/>
            </a:xfrm>
            <a:prstGeom prst="straightConnector1">
              <a:avLst/>
            </a:prstGeom>
            <a:noFill/>
            <a:ln cap="flat" cmpd="sng" w="9525">
              <a:solidFill>
                <a:srgbClr val="000000"/>
              </a:solidFill>
              <a:prstDash val="solid"/>
              <a:round/>
              <a:headEnd len="med" w="med" type="none"/>
              <a:tailEnd len="med" w="med" type="none"/>
            </a:ln>
          </p:spPr>
        </p:cxnSp>
        <p:cxnSp>
          <p:nvCxnSpPr>
            <p:cNvPr id="996" name="Google Shape;996;p154"/>
            <p:cNvCxnSpPr/>
            <p:nvPr/>
          </p:nvCxnSpPr>
          <p:spPr>
            <a:xfrm>
              <a:off x="2242712" y="3372589"/>
              <a:ext cx="1115100" cy="15600"/>
            </a:xfrm>
            <a:prstGeom prst="straightConnector1">
              <a:avLst/>
            </a:prstGeom>
            <a:noFill/>
            <a:ln cap="flat" cmpd="sng" w="9525">
              <a:solidFill>
                <a:srgbClr val="000000"/>
              </a:solidFill>
              <a:prstDash val="solid"/>
              <a:round/>
              <a:headEnd len="med" w="med" type="none"/>
              <a:tailEnd len="med" w="med" type="none"/>
            </a:ln>
          </p:spPr>
        </p:cxn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1" name="Shape 1481"/>
        <p:cNvGrpSpPr/>
        <p:nvPr/>
      </p:nvGrpSpPr>
      <p:grpSpPr>
        <a:xfrm>
          <a:off x="0" y="0"/>
          <a:ext cx="0" cy="0"/>
          <a:chOff x="0" y="0"/>
          <a:chExt cx="0" cy="0"/>
        </a:xfrm>
      </p:grpSpPr>
      <p:sp>
        <p:nvSpPr>
          <p:cNvPr id="1482" name="Google Shape;1482;p172"/>
          <p:cNvSpPr txBox="1"/>
          <p:nvPr>
            <p:ph idx="1" type="body"/>
          </p:nvPr>
        </p:nvSpPr>
        <p:spPr>
          <a:xfrm>
            <a:off x="365100" y="1562525"/>
            <a:ext cx="4134300" cy="2825400"/>
          </a:xfrm>
          <a:prstGeom prst="rect">
            <a:avLst/>
          </a:prstGeom>
        </p:spPr>
        <p:txBody>
          <a:bodyPr anchorCtr="0" anchor="t" bIns="0" lIns="0" spcFirstLastPara="1" rIns="0" wrap="square" tIns="0">
            <a:noAutofit/>
          </a:bodyPr>
          <a:lstStyle/>
          <a:p>
            <a:pPr indent="-330200" lvl="0" marL="457200" rtl="0" algn="l">
              <a:lnSpc>
                <a:spcPct val="100000"/>
              </a:lnSpc>
              <a:spcBef>
                <a:spcPts val="0"/>
              </a:spcBef>
              <a:spcAft>
                <a:spcPts val="0"/>
              </a:spcAft>
              <a:buSzPts val="1600"/>
              <a:buFont typeface="Overpass"/>
              <a:buChar char="●"/>
            </a:pPr>
            <a:r>
              <a:rPr lang="en" sz="1600">
                <a:latin typeface="Overpass"/>
                <a:ea typeface="Overpass"/>
                <a:cs typeface="Overpass"/>
                <a:sym typeface="Overpass"/>
              </a:rPr>
              <a:t>Security in the RHEL host applies to the container</a:t>
            </a:r>
            <a:endParaRPr sz="1600">
              <a:latin typeface="Overpass"/>
              <a:ea typeface="Overpass"/>
              <a:cs typeface="Overpass"/>
              <a:sym typeface="Overpass"/>
            </a:endParaRPr>
          </a:p>
          <a:p>
            <a:pPr indent="-330200" lvl="0" marL="457200" rtl="0" algn="l">
              <a:lnSpc>
                <a:spcPct val="100000"/>
              </a:lnSpc>
              <a:spcBef>
                <a:spcPts val="1000"/>
              </a:spcBef>
              <a:spcAft>
                <a:spcPts val="0"/>
              </a:spcAft>
              <a:buSzPts val="1600"/>
              <a:buFont typeface="Overpass"/>
              <a:buChar char="●"/>
            </a:pPr>
            <a:r>
              <a:rPr lang="en" sz="1600">
                <a:latin typeface="Overpass"/>
                <a:ea typeface="Overpass"/>
                <a:cs typeface="Overpass"/>
                <a:sym typeface="Overpass"/>
              </a:rPr>
              <a:t>SELINUX and Kernel Namespaces are the one-two punch no one can beat</a:t>
            </a:r>
            <a:endParaRPr sz="1600">
              <a:latin typeface="Overpass"/>
              <a:ea typeface="Overpass"/>
              <a:cs typeface="Overpass"/>
              <a:sym typeface="Overpass"/>
            </a:endParaRPr>
          </a:p>
          <a:p>
            <a:pPr indent="-330200" lvl="0" marL="457200" rtl="0" algn="l">
              <a:lnSpc>
                <a:spcPct val="100000"/>
              </a:lnSpc>
              <a:spcBef>
                <a:spcPts val="1000"/>
              </a:spcBef>
              <a:spcAft>
                <a:spcPts val="0"/>
              </a:spcAft>
              <a:buSzPts val="1600"/>
              <a:buFont typeface="Overpass"/>
              <a:buChar char="●"/>
            </a:pPr>
            <a:r>
              <a:rPr lang="en" sz="1600">
                <a:latin typeface="Overpass"/>
                <a:ea typeface="Overpass"/>
                <a:cs typeface="Overpass"/>
                <a:sym typeface="Overpass"/>
              </a:rPr>
              <a:t>Protects not only the host, but containers from each other</a:t>
            </a:r>
            <a:endParaRPr sz="1600">
              <a:latin typeface="Overpass"/>
              <a:ea typeface="Overpass"/>
              <a:cs typeface="Overpass"/>
              <a:sym typeface="Overpass"/>
            </a:endParaRPr>
          </a:p>
          <a:p>
            <a:pPr indent="-330200" lvl="0" marL="457200" rtl="0" algn="l">
              <a:lnSpc>
                <a:spcPct val="100000"/>
              </a:lnSpc>
              <a:spcBef>
                <a:spcPts val="1000"/>
              </a:spcBef>
              <a:spcAft>
                <a:spcPts val="0"/>
              </a:spcAft>
              <a:buSzPts val="1600"/>
              <a:buFont typeface="Overpass"/>
              <a:buChar char="●"/>
            </a:pPr>
            <a:r>
              <a:rPr lang="en" sz="1600">
                <a:latin typeface="Overpass"/>
                <a:ea typeface="Overpass"/>
                <a:cs typeface="Overpass"/>
                <a:sym typeface="Overpass"/>
              </a:rPr>
              <a:t>RHEL CoreOS provides minimized attack surfac</a:t>
            </a:r>
            <a:r>
              <a:rPr lang="en">
                <a:latin typeface="Overpass"/>
                <a:ea typeface="Overpass"/>
                <a:cs typeface="Overpass"/>
                <a:sym typeface="Overpass"/>
              </a:rPr>
              <a:t>e</a:t>
            </a:r>
            <a:endParaRPr sz="1600">
              <a:latin typeface="Overpass"/>
              <a:ea typeface="Overpass"/>
              <a:cs typeface="Overpass"/>
              <a:sym typeface="Overpass"/>
            </a:endParaRPr>
          </a:p>
          <a:p>
            <a:pPr indent="-330200" lvl="0" marL="457200" rtl="0" algn="l">
              <a:lnSpc>
                <a:spcPct val="100000"/>
              </a:lnSpc>
              <a:spcBef>
                <a:spcPts val="1000"/>
              </a:spcBef>
              <a:spcAft>
                <a:spcPts val="1000"/>
              </a:spcAft>
              <a:buSzPts val="1600"/>
              <a:buFont typeface="Overpass"/>
              <a:buChar char="●"/>
            </a:pPr>
            <a:r>
              <a:rPr lang="en" sz="1600">
                <a:latin typeface="Overpass"/>
                <a:ea typeface="Overpass"/>
                <a:cs typeface="Overpass"/>
                <a:sym typeface="Overpass"/>
              </a:rPr>
              <a:t>Common Criteria cert</a:t>
            </a:r>
            <a:r>
              <a:rPr lang="en">
                <a:latin typeface="Overpass"/>
                <a:ea typeface="Overpass"/>
                <a:cs typeface="Overpass"/>
                <a:sym typeface="Overpass"/>
              </a:rPr>
              <a:t>ification</a:t>
            </a:r>
            <a:endParaRPr sz="1600">
              <a:latin typeface="Overpass"/>
              <a:ea typeface="Overpass"/>
              <a:cs typeface="Overpass"/>
              <a:sym typeface="Overpass"/>
            </a:endParaRPr>
          </a:p>
        </p:txBody>
      </p:sp>
      <p:sp>
        <p:nvSpPr>
          <p:cNvPr id="1483" name="Google Shape;1483;p172"/>
          <p:cNvSpPr txBox="1"/>
          <p:nvPr>
            <p:ph type="title"/>
          </p:nvPr>
        </p:nvSpPr>
        <p:spPr>
          <a:xfrm>
            <a:off x="674250" y="0"/>
            <a:ext cx="7490700" cy="1063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b="1" lang="en">
                <a:solidFill>
                  <a:srgbClr val="000000"/>
                </a:solidFill>
                <a:latin typeface="Overpass"/>
                <a:ea typeface="Overpass"/>
                <a:cs typeface="Overpass"/>
                <a:sym typeface="Overpass"/>
              </a:rPr>
              <a:t>HOST OS CONTAINER MULTI-TENANCY</a:t>
            </a:r>
            <a:endParaRPr b="1" sz="2400">
              <a:solidFill>
                <a:srgbClr val="000000"/>
              </a:solidFill>
              <a:latin typeface="Overpass"/>
              <a:ea typeface="Overpass"/>
              <a:cs typeface="Overpass"/>
              <a:sym typeface="Overpass"/>
            </a:endParaRPr>
          </a:p>
          <a:p>
            <a:pPr indent="0" lvl="0" marL="0" rtl="0" algn="ctr">
              <a:spcBef>
                <a:spcPts val="0"/>
              </a:spcBef>
              <a:spcAft>
                <a:spcPts val="0"/>
              </a:spcAft>
              <a:buNone/>
            </a:pPr>
            <a:r>
              <a:rPr lang="en" sz="1800">
                <a:solidFill>
                  <a:srgbClr val="000000"/>
                </a:solidFill>
                <a:latin typeface="Overpass"/>
                <a:ea typeface="Overpass"/>
                <a:cs typeface="Overpass"/>
                <a:sym typeface="Overpass"/>
              </a:rPr>
              <a:t>Container Security starts with Linux Security</a:t>
            </a:r>
            <a:endParaRPr sz="1800">
              <a:solidFill>
                <a:srgbClr val="000000"/>
              </a:solidFill>
              <a:latin typeface="Overpass"/>
              <a:ea typeface="Overpass"/>
              <a:cs typeface="Overpass"/>
              <a:sym typeface="Overpass"/>
            </a:endParaRPr>
          </a:p>
        </p:txBody>
      </p:sp>
      <p:grpSp>
        <p:nvGrpSpPr>
          <p:cNvPr id="1484" name="Google Shape;1484;p172"/>
          <p:cNvGrpSpPr/>
          <p:nvPr/>
        </p:nvGrpSpPr>
        <p:grpSpPr>
          <a:xfrm>
            <a:off x="4713624" y="1410499"/>
            <a:ext cx="3464843" cy="3128731"/>
            <a:chOff x="4713625" y="1410500"/>
            <a:chExt cx="3774750" cy="3408575"/>
          </a:xfrm>
        </p:grpSpPr>
        <p:sp>
          <p:nvSpPr>
            <p:cNvPr id="1485" name="Google Shape;1485;p172"/>
            <p:cNvSpPr/>
            <p:nvPr/>
          </p:nvSpPr>
          <p:spPr>
            <a:xfrm>
              <a:off x="4713625" y="4252075"/>
              <a:ext cx="3771300" cy="567000"/>
            </a:xfrm>
            <a:prstGeom prst="rect">
              <a:avLst/>
            </a:prstGeom>
            <a:solidFill>
              <a:srgbClr val="888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72"/>
            <p:cNvSpPr/>
            <p:nvPr/>
          </p:nvSpPr>
          <p:spPr>
            <a:xfrm>
              <a:off x="4713625" y="3075400"/>
              <a:ext cx="3771300" cy="1137600"/>
            </a:xfrm>
            <a:prstGeom prst="rect">
              <a:avLst/>
            </a:prstGeom>
            <a:solidFill>
              <a:srgbClr val="003E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72"/>
            <p:cNvSpPr/>
            <p:nvPr/>
          </p:nvSpPr>
          <p:spPr>
            <a:xfrm>
              <a:off x="4717050" y="1426875"/>
              <a:ext cx="1224300" cy="1437900"/>
            </a:xfrm>
            <a:prstGeom prst="rect">
              <a:avLst/>
            </a:prstGeom>
            <a:solidFill>
              <a:srgbClr val="003E5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CONTAINER</a:t>
              </a:r>
              <a:endParaRPr b="1" sz="1000">
                <a:solidFill>
                  <a:srgbClr val="FFFFFF"/>
                </a:solidFill>
                <a:latin typeface="Overpass"/>
                <a:ea typeface="Overpass"/>
                <a:cs typeface="Overpass"/>
                <a:sym typeface="Overpass"/>
              </a:endParaRPr>
            </a:p>
          </p:txBody>
        </p:sp>
        <p:sp>
          <p:nvSpPr>
            <p:cNvPr id="1488" name="Google Shape;1488;p172"/>
            <p:cNvSpPr/>
            <p:nvPr/>
          </p:nvSpPr>
          <p:spPr>
            <a:xfrm>
              <a:off x="7264075" y="1426875"/>
              <a:ext cx="1224300" cy="1437900"/>
            </a:xfrm>
            <a:prstGeom prst="rect">
              <a:avLst/>
            </a:prstGeom>
            <a:solidFill>
              <a:srgbClr val="003E5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000">
                  <a:solidFill>
                    <a:srgbClr val="FFFFFF"/>
                  </a:solidFill>
                  <a:latin typeface="Overpass"/>
                  <a:ea typeface="Overpass"/>
                  <a:cs typeface="Overpass"/>
                  <a:sym typeface="Overpass"/>
                </a:rPr>
                <a:t>CONTAINER</a:t>
              </a:r>
              <a:endParaRPr b="1" sz="1000">
                <a:solidFill>
                  <a:srgbClr val="FFFFFF"/>
                </a:solidFill>
                <a:latin typeface="Overpass"/>
                <a:ea typeface="Overpass"/>
                <a:cs typeface="Overpass"/>
                <a:sym typeface="Overpass"/>
              </a:endParaRPr>
            </a:p>
          </p:txBody>
        </p:sp>
        <p:pic>
          <p:nvPicPr>
            <p:cNvPr descr="Icon_RH_Cloud_OHC-Public_RGB_Flat_White.png" id="1489" name="Google Shape;1489;p172"/>
            <p:cNvPicPr preferRelativeResize="0"/>
            <p:nvPr/>
          </p:nvPicPr>
          <p:blipFill>
            <a:blip r:embed="rId3">
              <a:alphaModFix/>
            </a:blip>
            <a:stretch>
              <a:fillRect/>
            </a:stretch>
          </p:blipFill>
          <p:spPr>
            <a:xfrm>
              <a:off x="7607419" y="4331909"/>
              <a:ext cx="605681" cy="419565"/>
            </a:xfrm>
            <a:prstGeom prst="rect">
              <a:avLst/>
            </a:prstGeom>
            <a:noFill/>
            <a:ln>
              <a:noFill/>
            </a:ln>
          </p:spPr>
        </p:pic>
        <p:pic>
          <p:nvPicPr>
            <p:cNvPr id="1490" name="Google Shape;1490;p172"/>
            <p:cNvPicPr preferRelativeResize="0"/>
            <p:nvPr/>
          </p:nvPicPr>
          <p:blipFill rotWithShape="1">
            <a:blip r:embed="rId4">
              <a:alphaModFix/>
            </a:blip>
            <a:srcRect b="0" l="0" r="0" t="0"/>
            <a:stretch/>
          </p:blipFill>
          <p:spPr>
            <a:xfrm>
              <a:off x="6730250" y="4331900"/>
              <a:ext cx="605675" cy="419575"/>
            </a:xfrm>
            <a:prstGeom prst="rect">
              <a:avLst/>
            </a:prstGeom>
            <a:noFill/>
            <a:ln>
              <a:noFill/>
            </a:ln>
          </p:spPr>
        </p:pic>
        <p:pic>
          <p:nvPicPr>
            <p:cNvPr descr="Icon_RH_Hardware_Server-A-Single_RGB_Flat_White.png" id="1491" name="Google Shape;1491;p172"/>
            <p:cNvPicPr preferRelativeResize="0"/>
            <p:nvPr/>
          </p:nvPicPr>
          <p:blipFill>
            <a:blip r:embed="rId5">
              <a:alphaModFix/>
            </a:blip>
            <a:stretch>
              <a:fillRect/>
            </a:stretch>
          </p:blipFill>
          <p:spPr>
            <a:xfrm>
              <a:off x="4925310" y="4407568"/>
              <a:ext cx="605681" cy="241807"/>
            </a:xfrm>
            <a:prstGeom prst="rect">
              <a:avLst/>
            </a:prstGeom>
            <a:noFill/>
            <a:ln>
              <a:noFill/>
            </a:ln>
          </p:spPr>
        </p:pic>
        <p:pic>
          <p:nvPicPr>
            <p:cNvPr id="1492" name="Google Shape;1492;p172"/>
            <p:cNvPicPr preferRelativeResize="0"/>
            <p:nvPr/>
          </p:nvPicPr>
          <p:blipFill>
            <a:blip r:embed="rId6">
              <a:alphaModFix/>
            </a:blip>
            <a:stretch>
              <a:fillRect/>
            </a:stretch>
          </p:blipFill>
          <p:spPr>
            <a:xfrm>
              <a:off x="5802477" y="4386016"/>
              <a:ext cx="656287" cy="311991"/>
            </a:xfrm>
            <a:prstGeom prst="rect">
              <a:avLst/>
            </a:prstGeom>
            <a:noFill/>
            <a:ln>
              <a:noFill/>
            </a:ln>
          </p:spPr>
        </p:pic>
        <p:sp>
          <p:nvSpPr>
            <p:cNvPr id="1493" name="Google Shape;1493;p172"/>
            <p:cNvSpPr/>
            <p:nvPr/>
          </p:nvSpPr>
          <p:spPr>
            <a:xfrm>
              <a:off x="4785650" y="3790482"/>
              <a:ext cx="3625800" cy="374400"/>
            </a:xfrm>
            <a:prstGeom prst="rect">
              <a:avLst/>
            </a:prstGeom>
            <a:solidFill>
              <a:srgbClr val="80A0A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LINUX CONTAINER HOST (KERNEL)</a:t>
              </a:r>
              <a:endParaRPr sz="1000">
                <a:solidFill>
                  <a:srgbClr val="FFFFFF"/>
                </a:solidFill>
                <a:latin typeface="Overpass"/>
                <a:ea typeface="Overpass"/>
                <a:cs typeface="Overpass"/>
                <a:sym typeface="Overpass"/>
              </a:endParaRPr>
            </a:p>
          </p:txBody>
        </p:sp>
        <p:sp>
          <p:nvSpPr>
            <p:cNvPr id="1494" name="Google Shape;1494;p172"/>
            <p:cNvSpPr/>
            <p:nvPr/>
          </p:nvSpPr>
          <p:spPr>
            <a:xfrm>
              <a:off x="4774787" y="2021427"/>
              <a:ext cx="1108800" cy="489900"/>
            </a:xfrm>
            <a:prstGeom prst="rect">
              <a:avLst/>
            </a:prstGeom>
            <a:solidFill>
              <a:srgbClr val="80A0A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LINUX O/S</a:t>
              </a:r>
              <a:endParaRPr sz="1000">
                <a:solidFill>
                  <a:srgbClr val="FFFFFF"/>
                </a:solidFill>
                <a:latin typeface="Overpass"/>
                <a:ea typeface="Overpass"/>
                <a:cs typeface="Overpass"/>
                <a:sym typeface="Overpass"/>
              </a:endParaRPr>
            </a:p>
            <a:p>
              <a:pPr indent="0" lvl="0" marL="0" rtl="0" algn="ctr">
                <a:spcBef>
                  <a:spcPts val="0"/>
                </a:spcBef>
                <a:spcAft>
                  <a:spcPts val="0"/>
                </a:spcAft>
                <a:buNone/>
              </a:pPr>
              <a:r>
                <a:rPr lang="en" sz="1000">
                  <a:solidFill>
                    <a:srgbClr val="FFFFFF"/>
                  </a:solidFill>
                  <a:latin typeface="Overpass"/>
                  <a:ea typeface="Overpass"/>
                  <a:cs typeface="Overpass"/>
                  <a:sym typeface="Overpass"/>
                </a:rPr>
                <a:t>DEPENDENCY</a:t>
              </a:r>
              <a:endParaRPr sz="1000">
                <a:solidFill>
                  <a:srgbClr val="FFFFFF"/>
                </a:solidFill>
                <a:latin typeface="Overpass"/>
                <a:ea typeface="Overpass"/>
                <a:cs typeface="Overpass"/>
                <a:sym typeface="Overpass"/>
              </a:endParaRPr>
            </a:p>
          </p:txBody>
        </p:sp>
        <p:sp>
          <p:nvSpPr>
            <p:cNvPr id="1495" name="Google Shape;1495;p172"/>
            <p:cNvSpPr/>
            <p:nvPr/>
          </p:nvSpPr>
          <p:spPr>
            <a:xfrm>
              <a:off x="7321813" y="2021427"/>
              <a:ext cx="1108800" cy="489900"/>
            </a:xfrm>
            <a:prstGeom prst="rect">
              <a:avLst/>
            </a:prstGeom>
            <a:solidFill>
              <a:srgbClr val="80A0A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LINUX O/S</a:t>
              </a:r>
              <a:endParaRPr sz="1000">
                <a:solidFill>
                  <a:srgbClr val="FFFFFF"/>
                </a:solidFill>
                <a:latin typeface="Overpass"/>
                <a:ea typeface="Overpass"/>
                <a:cs typeface="Overpass"/>
                <a:sym typeface="Overpass"/>
              </a:endParaRPr>
            </a:p>
            <a:p>
              <a:pPr indent="0" lvl="0" marL="0" rtl="0" algn="ctr">
                <a:spcBef>
                  <a:spcPts val="0"/>
                </a:spcBef>
                <a:spcAft>
                  <a:spcPts val="0"/>
                </a:spcAft>
                <a:buNone/>
              </a:pPr>
              <a:r>
                <a:rPr lang="en" sz="1000">
                  <a:solidFill>
                    <a:srgbClr val="FFFFFF"/>
                  </a:solidFill>
                  <a:latin typeface="Overpass"/>
                  <a:ea typeface="Overpass"/>
                  <a:cs typeface="Overpass"/>
                  <a:sym typeface="Overpass"/>
                </a:rPr>
                <a:t>DEPENDENCY</a:t>
              </a:r>
              <a:endParaRPr sz="1000">
                <a:solidFill>
                  <a:srgbClr val="FFFFFF"/>
                </a:solidFill>
                <a:latin typeface="Overpass"/>
                <a:ea typeface="Overpass"/>
                <a:cs typeface="Overpass"/>
                <a:sym typeface="Overpass"/>
              </a:endParaRPr>
            </a:p>
          </p:txBody>
        </p:sp>
        <p:sp>
          <p:nvSpPr>
            <p:cNvPr id="1496" name="Google Shape;1496;p172"/>
            <p:cNvSpPr/>
            <p:nvPr/>
          </p:nvSpPr>
          <p:spPr>
            <a:xfrm>
              <a:off x="4774787" y="1699237"/>
              <a:ext cx="1108800" cy="236700"/>
            </a:xfrm>
            <a:prstGeom prst="rect">
              <a:avLst/>
            </a:prstGeom>
            <a:solidFill>
              <a:srgbClr val="A3DBE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APP</a:t>
              </a:r>
              <a:endParaRPr sz="1000">
                <a:solidFill>
                  <a:srgbClr val="FFFFFF"/>
                </a:solidFill>
                <a:latin typeface="Overpass"/>
                <a:ea typeface="Overpass"/>
                <a:cs typeface="Overpass"/>
                <a:sym typeface="Overpass"/>
              </a:endParaRPr>
            </a:p>
          </p:txBody>
        </p:sp>
        <p:sp>
          <p:nvSpPr>
            <p:cNvPr id="1497" name="Google Shape;1497;p172"/>
            <p:cNvSpPr/>
            <p:nvPr/>
          </p:nvSpPr>
          <p:spPr>
            <a:xfrm>
              <a:off x="7321813" y="1699237"/>
              <a:ext cx="1108800" cy="236700"/>
            </a:xfrm>
            <a:prstGeom prst="rect">
              <a:avLst/>
            </a:prstGeom>
            <a:solidFill>
              <a:srgbClr val="A3DBE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rgbClr val="FFFFFF"/>
                  </a:solidFill>
                  <a:latin typeface="Overpass"/>
                  <a:ea typeface="Overpass"/>
                  <a:cs typeface="Overpass"/>
                  <a:sym typeface="Overpass"/>
                </a:rPr>
                <a:t>APP</a:t>
              </a:r>
              <a:endParaRPr sz="1000">
                <a:solidFill>
                  <a:srgbClr val="FFFFFF"/>
                </a:solidFill>
                <a:latin typeface="Overpass"/>
                <a:ea typeface="Overpass"/>
                <a:cs typeface="Overpass"/>
                <a:sym typeface="Overpass"/>
              </a:endParaRPr>
            </a:p>
          </p:txBody>
        </p:sp>
        <p:sp>
          <p:nvSpPr>
            <p:cNvPr id="1498" name="Google Shape;1498;p172"/>
            <p:cNvSpPr/>
            <p:nvPr/>
          </p:nvSpPr>
          <p:spPr>
            <a:xfrm>
              <a:off x="4785650" y="3503488"/>
              <a:ext cx="3625800" cy="241800"/>
            </a:xfrm>
            <a:prstGeom prst="rect">
              <a:avLst/>
            </a:prstGeom>
            <a:solidFill>
              <a:srgbClr val="80A0A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KUBERNETES KUBELET</a:t>
              </a:r>
              <a:endParaRPr sz="1000">
                <a:solidFill>
                  <a:srgbClr val="FFFFFF"/>
                </a:solidFill>
                <a:latin typeface="Overpass"/>
                <a:ea typeface="Overpass"/>
                <a:cs typeface="Overpass"/>
                <a:sym typeface="Overpass"/>
              </a:endParaRPr>
            </a:p>
          </p:txBody>
        </p:sp>
        <p:sp>
          <p:nvSpPr>
            <p:cNvPr id="1499" name="Google Shape;1499;p172"/>
            <p:cNvSpPr/>
            <p:nvPr/>
          </p:nvSpPr>
          <p:spPr>
            <a:xfrm rot="-5400000">
              <a:off x="5370175" y="2038075"/>
              <a:ext cx="1491600" cy="236700"/>
            </a:xfrm>
            <a:prstGeom prst="rect">
              <a:avLst/>
            </a:prstGeom>
            <a:solidFill>
              <a:srgbClr val="C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SELINUX</a:t>
              </a:r>
              <a:endParaRPr sz="1000">
                <a:solidFill>
                  <a:srgbClr val="FFFFFF"/>
                </a:solidFill>
                <a:latin typeface="Overpass"/>
                <a:ea typeface="Overpass"/>
                <a:cs typeface="Overpass"/>
                <a:sym typeface="Overpass"/>
              </a:endParaRPr>
            </a:p>
          </p:txBody>
        </p:sp>
        <p:sp>
          <p:nvSpPr>
            <p:cNvPr id="1500" name="Google Shape;1500;p172"/>
            <p:cNvSpPr/>
            <p:nvPr/>
          </p:nvSpPr>
          <p:spPr>
            <a:xfrm rot="-5400000">
              <a:off x="5658950" y="2042150"/>
              <a:ext cx="1500000" cy="236700"/>
            </a:xfrm>
            <a:prstGeom prst="rect">
              <a:avLst/>
            </a:prstGeom>
            <a:solidFill>
              <a:srgbClr val="C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NAMESPACES</a:t>
              </a:r>
              <a:endParaRPr sz="1000">
                <a:solidFill>
                  <a:srgbClr val="FFFFFF"/>
                </a:solidFill>
                <a:latin typeface="Overpass"/>
                <a:ea typeface="Overpass"/>
                <a:cs typeface="Overpass"/>
                <a:sym typeface="Overpass"/>
              </a:endParaRPr>
            </a:p>
          </p:txBody>
        </p:sp>
        <p:sp>
          <p:nvSpPr>
            <p:cNvPr id="1501" name="Google Shape;1501;p172"/>
            <p:cNvSpPr/>
            <p:nvPr/>
          </p:nvSpPr>
          <p:spPr>
            <a:xfrm>
              <a:off x="4785662" y="3185287"/>
              <a:ext cx="1108800" cy="236700"/>
            </a:xfrm>
            <a:prstGeom prst="rect">
              <a:avLst/>
            </a:prstGeom>
            <a:solidFill>
              <a:srgbClr val="C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Identity</a:t>
              </a:r>
              <a:endParaRPr sz="1000">
                <a:solidFill>
                  <a:srgbClr val="FFFFFF"/>
                </a:solidFill>
                <a:latin typeface="Overpass"/>
                <a:ea typeface="Overpass"/>
                <a:cs typeface="Overpass"/>
                <a:sym typeface="Overpass"/>
              </a:endParaRPr>
            </a:p>
          </p:txBody>
        </p:sp>
        <p:sp>
          <p:nvSpPr>
            <p:cNvPr id="1502" name="Google Shape;1502;p172"/>
            <p:cNvSpPr/>
            <p:nvPr/>
          </p:nvSpPr>
          <p:spPr>
            <a:xfrm>
              <a:off x="6020599" y="3185275"/>
              <a:ext cx="1155900" cy="236700"/>
            </a:xfrm>
            <a:prstGeom prst="rect">
              <a:avLst/>
            </a:prstGeom>
            <a:solidFill>
              <a:srgbClr val="C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AUDIT/LOGS</a:t>
              </a:r>
              <a:endParaRPr sz="1000">
                <a:solidFill>
                  <a:srgbClr val="FFFFFF"/>
                </a:solidFill>
                <a:latin typeface="Overpass"/>
                <a:ea typeface="Overpass"/>
                <a:cs typeface="Overpass"/>
                <a:sym typeface="Overpass"/>
              </a:endParaRPr>
            </a:p>
          </p:txBody>
        </p:sp>
        <p:sp>
          <p:nvSpPr>
            <p:cNvPr id="1503" name="Google Shape;1503;p172"/>
            <p:cNvSpPr/>
            <p:nvPr/>
          </p:nvSpPr>
          <p:spPr>
            <a:xfrm rot="-5400000">
              <a:off x="5975000" y="2038075"/>
              <a:ext cx="1491600" cy="236700"/>
            </a:xfrm>
            <a:prstGeom prst="rect">
              <a:avLst/>
            </a:prstGeom>
            <a:solidFill>
              <a:srgbClr val="C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Overpass"/>
                  <a:ea typeface="Overpass"/>
                  <a:cs typeface="Overpass"/>
                  <a:sym typeface="Overpass"/>
                </a:rPr>
                <a:t>SECCOMP</a:t>
              </a:r>
              <a:endParaRPr sz="1000">
                <a:solidFill>
                  <a:srgbClr val="FFFFFF"/>
                </a:solidFill>
                <a:latin typeface="Overpass"/>
                <a:ea typeface="Overpass"/>
                <a:cs typeface="Overpass"/>
                <a:sym typeface="Overpass"/>
              </a:endParaRPr>
            </a:p>
          </p:txBody>
        </p:sp>
        <p:sp>
          <p:nvSpPr>
            <p:cNvPr id="1504" name="Google Shape;1504;p172"/>
            <p:cNvSpPr/>
            <p:nvPr/>
          </p:nvSpPr>
          <p:spPr>
            <a:xfrm>
              <a:off x="7302649" y="3185275"/>
              <a:ext cx="1155900" cy="236700"/>
            </a:xfrm>
            <a:prstGeom prst="rect">
              <a:avLst/>
            </a:prstGeom>
            <a:solidFill>
              <a:srgbClr val="C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SVIRT</a:t>
              </a:r>
              <a:endParaRPr sz="1000">
                <a:solidFill>
                  <a:srgbClr val="FFFFFF"/>
                </a:solidFill>
                <a:latin typeface="Overpass"/>
                <a:ea typeface="Overpass"/>
                <a:cs typeface="Overpass"/>
                <a:sym typeface="Overpass"/>
              </a:endParaRPr>
            </a:p>
          </p:txBody>
        </p:sp>
        <p:sp>
          <p:nvSpPr>
            <p:cNvPr id="1505" name="Google Shape;1505;p172"/>
            <p:cNvSpPr/>
            <p:nvPr/>
          </p:nvSpPr>
          <p:spPr>
            <a:xfrm rot="-5400000">
              <a:off x="6266125" y="2058800"/>
              <a:ext cx="1533000" cy="236700"/>
            </a:xfrm>
            <a:prstGeom prst="rect">
              <a:avLst/>
            </a:prstGeom>
            <a:solidFill>
              <a:srgbClr val="C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CGROUPS</a:t>
              </a:r>
              <a:endParaRPr sz="1000">
                <a:solidFill>
                  <a:srgbClr val="FFFFFF"/>
                </a:solidFill>
                <a:latin typeface="Overpass"/>
                <a:ea typeface="Overpass"/>
                <a:cs typeface="Overpass"/>
                <a:sym typeface="Overpass"/>
              </a:endParaRPr>
            </a:p>
          </p:txBody>
        </p:sp>
        <p:sp>
          <p:nvSpPr>
            <p:cNvPr id="1506" name="Google Shape;1506;p172"/>
            <p:cNvSpPr/>
            <p:nvPr/>
          </p:nvSpPr>
          <p:spPr>
            <a:xfrm rot="-5400000">
              <a:off x="6522575" y="1092425"/>
              <a:ext cx="149100" cy="3752100"/>
            </a:xfrm>
            <a:prstGeom prst="rect">
              <a:avLst/>
            </a:prstGeom>
            <a:solidFill>
              <a:srgbClr val="C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Overpass"/>
                <a:ea typeface="Overpass"/>
                <a:cs typeface="Overpass"/>
                <a:sym typeface="Overpass"/>
              </a:endParaRPr>
            </a:p>
          </p:txBody>
        </p:sp>
      </p:grpSp>
      <p:sp>
        <p:nvSpPr>
          <p:cNvPr id="1507" name="Google Shape;1507;p172"/>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1" name="Shape 1511"/>
        <p:cNvGrpSpPr/>
        <p:nvPr/>
      </p:nvGrpSpPr>
      <p:grpSpPr>
        <a:xfrm>
          <a:off x="0" y="0"/>
          <a:ext cx="0" cy="0"/>
          <a:chOff x="0" y="0"/>
          <a:chExt cx="0" cy="0"/>
        </a:xfrm>
      </p:grpSpPr>
      <p:sp>
        <p:nvSpPr>
          <p:cNvPr id="1512" name="Google Shape;1512;p173"/>
          <p:cNvSpPr txBox="1"/>
          <p:nvPr>
            <p:ph idx="4294967295" type="title"/>
          </p:nvPr>
        </p:nvSpPr>
        <p:spPr>
          <a:xfrm>
            <a:off x="826650" y="-47716"/>
            <a:ext cx="7490700" cy="1063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a:solidFill>
                  <a:srgbClr val="000000"/>
                </a:solidFill>
                <a:latin typeface="Overpass"/>
                <a:ea typeface="Overpass"/>
                <a:cs typeface="Overpass"/>
                <a:sym typeface="Overpass"/>
              </a:rPr>
              <a:t>Container Host Vision</a:t>
            </a:r>
            <a:endParaRPr b="1">
              <a:solidFill>
                <a:srgbClr val="000000"/>
              </a:solidFill>
              <a:latin typeface="Overpass"/>
              <a:ea typeface="Overpass"/>
              <a:cs typeface="Overpass"/>
              <a:sym typeface="Overpass"/>
            </a:endParaRPr>
          </a:p>
        </p:txBody>
      </p:sp>
      <p:graphicFrame>
        <p:nvGraphicFramePr>
          <p:cNvPr id="1513" name="Google Shape;1513;p173"/>
          <p:cNvGraphicFramePr/>
          <p:nvPr/>
        </p:nvGraphicFramePr>
        <p:xfrm>
          <a:off x="950525" y="877450"/>
          <a:ext cx="3000000" cy="3000000"/>
        </p:xfrm>
        <a:graphic>
          <a:graphicData uri="http://schemas.openxmlformats.org/drawingml/2006/table">
            <a:tbl>
              <a:tblPr>
                <a:noFill/>
                <a:tableStyleId>{86625B03-3683-4AAA-9F95-8FA86AB789EC}</a:tableStyleId>
              </a:tblPr>
              <a:tblGrid>
                <a:gridCol w="3682350"/>
                <a:gridCol w="3682350"/>
              </a:tblGrid>
              <a:tr h="346650">
                <a:tc>
                  <a:txBody>
                    <a:bodyPr/>
                    <a:lstStyle/>
                    <a:p>
                      <a:pPr indent="0" lvl="0" marL="0" rtl="0" algn="ctr">
                        <a:spcBef>
                          <a:spcPts val="0"/>
                        </a:spcBef>
                        <a:spcAft>
                          <a:spcPts val="0"/>
                        </a:spcAft>
                        <a:buNone/>
                      </a:pPr>
                      <a:r>
                        <a:rPr b="1" lang="en">
                          <a:solidFill>
                            <a:schemeClr val="dk1"/>
                          </a:solidFill>
                          <a:latin typeface="Overpass"/>
                          <a:ea typeface="Overpass"/>
                          <a:cs typeface="Overpass"/>
                          <a:sym typeface="Overpass"/>
                        </a:rPr>
                        <a:t>An Ideal Container Host would be</a:t>
                      </a:r>
                      <a:endParaRPr b="1">
                        <a:latin typeface="Overpass"/>
                        <a:ea typeface="Overpass"/>
                        <a:cs typeface="Overpass"/>
                        <a:sym typeface="Overpass"/>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a:solidFill>
                            <a:schemeClr val="dk1"/>
                          </a:solidFill>
                        </a:rPr>
                        <a:t>RHEL CoreOS</a:t>
                      </a:r>
                      <a:endParaRPr b="1">
                        <a:solidFill>
                          <a:schemeClr val="dk1"/>
                        </a:solidFill>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CCCCCC"/>
                    </a:solidFill>
                  </a:tcPr>
                </a:tc>
              </a:tr>
              <a:tr h="346650">
                <a:tc>
                  <a:txBody>
                    <a:bodyPr/>
                    <a:lstStyle/>
                    <a:p>
                      <a:pPr indent="0" lvl="0" marL="0" rtl="0" algn="ctr">
                        <a:spcBef>
                          <a:spcPts val="0"/>
                        </a:spcBef>
                        <a:spcAft>
                          <a:spcPts val="0"/>
                        </a:spcAft>
                        <a:buNone/>
                      </a:pPr>
                      <a:r>
                        <a:rPr lang="en" sz="1200"/>
                        <a:t>Minimal</a:t>
                      </a:r>
                      <a:endParaRPr sz="12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rPr>
                        <a:t>Only what’s needed to run containers</a:t>
                      </a:r>
                      <a:endParaRPr sz="12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46650">
                <a:tc>
                  <a:txBody>
                    <a:bodyPr/>
                    <a:lstStyle/>
                    <a:p>
                      <a:pPr indent="0" lvl="0" marL="0" rtl="0" algn="ctr">
                        <a:spcBef>
                          <a:spcPts val="0"/>
                        </a:spcBef>
                        <a:spcAft>
                          <a:spcPts val="0"/>
                        </a:spcAft>
                        <a:buNone/>
                      </a:pPr>
                      <a:r>
                        <a:rPr lang="en" sz="1200"/>
                        <a:t>Secure</a:t>
                      </a:r>
                      <a:endParaRPr sz="12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200">
                          <a:solidFill>
                            <a:schemeClr val="dk1"/>
                          </a:solidFill>
                        </a:rPr>
                        <a:t>Read-only &amp; locked down</a:t>
                      </a:r>
                      <a:endParaRPr sz="12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402250">
                <a:tc>
                  <a:txBody>
                    <a:bodyPr/>
                    <a:lstStyle/>
                    <a:p>
                      <a:pPr indent="0" lvl="0" marL="0" rtl="0" algn="ctr">
                        <a:spcBef>
                          <a:spcPts val="0"/>
                        </a:spcBef>
                        <a:spcAft>
                          <a:spcPts val="0"/>
                        </a:spcAft>
                        <a:buNone/>
                      </a:pPr>
                      <a:r>
                        <a:rPr lang="en" sz="1200"/>
                        <a:t>Immutable</a:t>
                      </a:r>
                      <a:endParaRPr sz="12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200">
                          <a:solidFill>
                            <a:schemeClr val="dk1"/>
                          </a:solidFill>
                        </a:rPr>
                        <a:t>Immutable image-based deployments &amp; updates</a:t>
                      </a:r>
                      <a:endParaRPr sz="12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402250">
                <a:tc>
                  <a:txBody>
                    <a:bodyPr/>
                    <a:lstStyle/>
                    <a:p>
                      <a:pPr indent="0" lvl="0" marL="0" rtl="0" algn="ctr">
                        <a:spcBef>
                          <a:spcPts val="0"/>
                        </a:spcBef>
                        <a:spcAft>
                          <a:spcPts val="0"/>
                        </a:spcAft>
                        <a:buNone/>
                      </a:pPr>
                      <a:r>
                        <a:rPr lang="en" sz="1200"/>
                        <a:t>Always up-to-date</a:t>
                      </a:r>
                      <a:endParaRPr sz="12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rPr>
                        <a:t>OS updates are automated and transparent</a:t>
                      </a:r>
                      <a:endParaRPr sz="12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402250">
                <a:tc>
                  <a:txBody>
                    <a:bodyPr/>
                    <a:lstStyle/>
                    <a:p>
                      <a:pPr indent="0" lvl="0" marL="0" rtl="0" algn="ctr">
                        <a:spcBef>
                          <a:spcPts val="0"/>
                        </a:spcBef>
                        <a:spcAft>
                          <a:spcPts val="0"/>
                        </a:spcAft>
                        <a:buNone/>
                      </a:pPr>
                      <a:r>
                        <a:rPr lang="en" sz="1200"/>
                        <a:t>Updates never break my apps</a:t>
                      </a:r>
                      <a:endParaRPr sz="12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200">
                          <a:solidFill>
                            <a:schemeClr val="dk1"/>
                          </a:solidFill>
                        </a:rPr>
                        <a:t>Isolates all applications as containers</a:t>
                      </a:r>
                      <a:endParaRPr sz="12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46650">
                <a:tc>
                  <a:txBody>
                    <a:bodyPr/>
                    <a:lstStyle/>
                    <a:p>
                      <a:pPr indent="0" lvl="0" marL="0" rtl="0" algn="ctr">
                        <a:spcBef>
                          <a:spcPts val="0"/>
                        </a:spcBef>
                        <a:spcAft>
                          <a:spcPts val="0"/>
                        </a:spcAft>
                        <a:buNone/>
                      </a:pPr>
                      <a:r>
                        <a:rPr lang="en" sz="1200"/>
                        <a:t>Updates never break my cluster</a:t>
                      </a:r>
                      <a:endParaRPr sz="12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200">
                          <a:solidFill>
                            <a:schemeClr val="dk1"/>
                          </a:solidFill>
                        </a:rPr>
                        <a:t>OS components are compatible with the cluster </a:t>
                      </a:r>
                      <a:endParaRPr sz="12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46650">
                <a:tc>
                  <a:txBody>
                    <a:bodyPr/>
                    <a:lstStyle/>
                    <a:p>
                      <a:pPr indent="0" lvl="0" marL="0" rtl="0" algn="ctr">
                        <a:spcBef>
                          <a:spcPts val="0"/>
                        </a:spcBef>
                        <a:spcAft>
                          <a:spcPts val="0"/>
                        </a:spcAft>
                        <a:buNone/>
                      </a:pPr>
                      <a:r>
                        <a:rPr lang="en" sz="1200"/>
                        <a:t>Supported on my infra of choice</a:t>
                      </a:r>
                      <a:endParaRPr sz="12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sz="1200"/>
                        <a:t>Inherits majority of the RHEL ecosystem</a:t>
                      </a:r>
                      <a:endParaRPr sz="12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46650">
                <a:tc>
                  <a:txBody>
                    <a:bodyPr/>
                    <a:lstStyle/>
                    <a:p>
                      <a:pPr indent="0" lvl="0" marL="0" rtl="0" algn="ctr">
                        <a:spcBef>
                          <a:spcPts val="0"/>
                        </a:spcBef>
                        <a:spcAft>
                          <a:spcPts val="0"/>
                        </a:spcAft>
                        <a:buNone/>
                      </a:pPr>
                      <a:r>
                        <a:rPr lang="en" sz="1200"/>
                        <a:t>Simple to configure</a:t>
                      </a:r>
                      <a:endParaRPr sz="12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sz="1200"/>
                        <a:t>Installer generated configuration</a:t>
                      </a:r>
                      <a:endParaRPr sz="12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46650">
                <a:tc>
                  <a:txBody>
                    <a:bodyPr/>
                    <a:lstStyle/>
                    <a:p>
                      <a:pPr indent="0" lvl="0" marL="0" rtl="0" algn="ctr">
                        <a:spcBef>
                          <a:spcPts val="0"/>
                        </a:spcBef>
                        <a:spcAft>
                          <a:spcPts val="0"/>
                        </a:spcAft>
                        <a:buNone/>
                      </a:pPr>
                      <a:r>
                        <a:rPr lang="en" sz="1200"/>
                        <a:t>Effortless to manage</a:t>
                      </a:r>
                      <a:endParaRPr sz="12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sz="1200"/>
                        <a:t>Managed by Kubernetes Operators</a:t>
                      </a:r>
                      <a:endParaRPr sz="12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bl>
          </a:graphicData>
        </a:graphic>
      </p:graphicFrame>
      <p:sp>
        <p:nvSpPr>
          <p:cNvPr id="1514" name="Google Shape;1514;p173"/>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8" name="Shape 1518"/>
        <p:cNvGrpSpPr/>
        <p:nvPr/>
      </p:nvGrpSpPr>
      <p:grpSpPr>
        <a:xfrm>
          <a:off x="0" y="0"/>
          <a:ext cx="0" cy="0"/>
          <a:chOff x="0" y="0"/>
          <a:chExt cx="0" cy="0"/>
        </a:xfrm>
      </p:grpSpPr>
      <p:sp>
        <p:nvSpPr>
          <p:cNvPr id="1519" name="Google Shape;1519;p174"/>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
        <p:nvSpPr>
          <p:cNvPr id="1520" name="Google Shape;1520;p174"/>
          <p:cNvSpPr txBox="1"/>
          <p:nvPr/>
        </p:nvSpPr>
        <p:spPr>
          <a:xfrm>
            <a:off x="648450" y="1382800"/>
            <a:ext cx="4641000" cy="29460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Red Hat Enterprise Linux CoreOS is versioned with OpenShift</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CoreOS is tested and shipped in conjunction with the platform. Red Hat runs thousands of tests against these configurations.</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b="1" sz="1200">
              <a:latin typeface="Overpass"/>
              <a:ea typeface="Overpass"/>
              <a:cs typeface="Overpass"/>
              <a:sym typeface="Overpass"/>
            </a:endParaRPr>
          </a:p>
          <a:p>
            <a:pPr indent="0" lvl="0" marL="0" rtl="0" algn="l">
              <a:lnSpc>
                <a:spcPct val="140000"/>
              </a:lnSpc>
              <a:spcBef>
                <a:spcPts val="0"/>
              </a:spcBef>
              <a:spcAft>
                <a:spcPts val="0"/>
              </a:spcAft>
              <a:buNone/>
            </a:pPr>
            <a:r>
              <a:t/>
            </a:r>
            <a:endParaRPr b="1" sz="1200">
              <a:latin typeface="Overpass"/>
              <a:ea typeface="Overpass"/>
              <a:cs typeface="Overpass"/>
              <a:sym typeface="Overpass"/>
            </a:endParaRPr>
          </a:p>
          <a:p>
            <a:pPr indent="0" lvl="0" marL="0" rtl="0" algn="l">
              <a:lnSpc>
                <a:spcPct val="140000"/>
              </a:lnSpc>
              <a:spcBef>
                <a:spcPts val="0"/>
              </a:spcBef>
              <a:spcAft>
                <a:spcPts val="0"/>
              </a:spcAft>
              <a:buNone/>
            </a:pPr>
            <a:r>
              <a:rPr b="1" lang="en" sz="1200">
                <a:latin typeface="Overpass"/>
                <a:ea typeface="Overpass"/>
                <a:cs typeface="Overpass"/>
                <a:sym typeface="Overpass"/>
              </a:rPr>
              <a:t>Red Hat Enterprise Linux CoreOS is managed by the cluster</a:t>
            </a:r>
            <a:endParaRPr b="1" sz="1200">
              <a:latin typeface="Overpass"/>
              <a:ea typeface="Overpass"/>
              <a:cs typeface="Overpass"/>
              <a:sym typeface="Overpass"/>
            </a:endParaRPr>
          </a:p>
          <a:p>
            <a:pPr indent="0" lvl="0" marL="0" rtl="0" algn="l">
              <a:lnSpc>
                <a:spcPct val="140000"/>
              </a:lnSpc>
              <a:spcBef>
                <a:spcPts val="0"/>
              </a:spcBef>
              <a:spcAft>
                <a:spcPts val="0"/>
              </a:spcAft>
              <a:buNone/>
            </a:pPr>
            <a:r>
              <a:rPr lang="en" sz="1200">
                <a:latin typeface="Overpass Light"/>
                <a:ea typeface="Overpass Light"/>
                <a:cs typeface="Overpass Light"/>
                <a:sym typeface="Overpass Light"/>
              </a:rPr>
              <a:t>The Operating system is operated as part of the cluster, with the config for components </a:t>
            </a:r>
            <a:r>
              <a:rPr lang="en" sz="1200">
                <a:latin typeface="Overpass Light"/>
                <a:ea typeface="Overpass Light"/>
                <a:cs typeface="Overpass Light"/>
                <a:sym typeface="Overpass Light"/>
              </a:rPr>
              <a:t>managed by Machine Config Operator</a:t>
            </a:r>
            <a:r>
              <a:rPr lang="en" sz="1200">
                <a:latin typeface="Overpass Light"/>
                <a:ea typeface="Overpass Light"/>
                <a:cs typeface="Overpass Light"/>
                <a:sym typeface="Overpass Light"/>
              </a:rPr>
              <a:t>:</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CRI-O config</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Kubelet config</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Authorized registries</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SSH config</a:t>
            </a:r>
            <a:endParaRPr sz="1200">
              <a:latin typeface="Overpass Light"/>
              <a:ea typeface="Overpass Light"/>
              <a:cs typeface="Overpass Light"/>
              <a:sym typeface="Overpass Light"/>
            </a:endParaRPr>
          </a:p>
          <a:p>
            <a:pPr indent="0" lvl="0" marL="457200" rtl="0" algn="l">
              <a:lnSpc>
                <a:spcPct val="140000"/>
              </a:lnSpc>
              <a:spcBef>
                <a:spcPts val="0"/>
              </a:spcBef>
              <a:spcAft>
                <a:spcPts val="0"/>
              </a:spcAft>
              <a:buNone/>
            </a:pPr>
            <a:r>
              <a:t/>
            </a:r>
            <a:endParaRPr sz="1200">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latin typeface="Overpass Light"/>
              <a:ea typeface="Overpass Light"/>
              <a:cs typeface="Overpass Light"/>
              <a:sym typeface="Overpass Light"/>
            </a:endParaRPr>
          </a:p>
        </p:txBody>
      </p:sp>
      <p:sp>
        <p:nvSpPr>
          <p:cNvPr id="1521" name="Google Shape;1521;p174"/>
          <p:cNvSpPr txBox="1"/>
          <p:nvPr>
            <p:ph type="title"/>
          </p:nvPr>
        </p:nvSpPr>
        <p:spPr>
          <a:xfrm>
            <a:off x="1314450" y="252300"/>
            <a:ext cx="6515100" cy="72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a:latin typeface="Overpass"/>
                <a:ea typeface="Overpass"/>
                <a:cs typeface="Overpass"/>
                <a:sym typeface="Overpass"/>
              </a:rPr>
              <a:t>IMMUTABLE OPERATING SYSTEM</a:t>
            </a:r>
            <a:endParaRPr b="1">
              <a:latin typeface="Overpass"/>
              <a:ea typeface="Overpass"/>
              <a:cs typeface="Overpass"/>
              <a:sym typeface="Overpass"/>
            </a:endParaRPr>
          </a:p>
        </p:txBody>
      </p:sp>
      <p:grpSp>
        <p:nvGrpSpPr>
          <p:cNvPr id="1522" name="Google Shape;1522;p174"/>
          <p:cNvGrpSpPr/>
          <p:nvPr/>
        </p:nvGrpSpPr>
        <p:grpSpPr>
          <a:xfrm>
            <a:off x="5647400" y="821876"/>
            <a:ext cx="2467525" cy="3757499"/>
            <a:chOff x="5266400" y="821876"/>
            <a:chExt cx="2467525" cy="3757499"/>
          </a:xfrm>
        </p:grpSpPr>
        <p:sp>
          <p:nvSpPr>
            <p:cNvPr id="1523" name="Google Shape;1523;p174"/>
            <p:cNvSpPr/>
            <p:nvPr/>
          </p:nvSpPr>
          <p:spPr>
            <a:xfrm>
              <a:off x="5266425" y="1210975"/>
              <a:ext cx="2467500" cy="3368400"/>
            </a:xfrm>
            <a:prstGeom prst="rect">
              <a:avLst/>
            </a:prstGeom>
            <a:solidFill>
              <a:srgbClr val="A30000"/>
            </a:solidFill>
            <a:ln cap="flat" cmpd="sng" w="28575">
              <a:solidFill>
                <a:srgbClr val="A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74"/>
            <p:cNvSpPr/>
            <p:nvPr/>
          </p:nvSpPr>
          <p:spPr>
            <a:xfrm>
              <a:off x="5372450" y="3099050"/>
              <a:ext cx="2255400" cy="1120800"/>
            </a:xfrm>
            <a:prstGeom prst="rect">
              <a:avLst/>
            </a:prstGeom>
            <a:solidFill>
              <a:srgbClr val="C5000B"/>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OPERATING SYSTEM</a:t>
              </a:r>
              <a:endParaRPr>
                <a:solidFill>
                  <a:srgbClr val="FFFFFF"/>
                </a:solidFill>
                <a:latin typeface="Overpass"/>
                <a:ea typeface="Overpass"/>
                <a:cs typeface="Overpass"/>
                <a:sym typeface="Overpass"/>
              </a:endParaRPr>
            </a:p>
          </p:txBody>
        </p:sp>
        <p:sp>
          <p:nvSpPr>
            <p:cNvPr id="1525" name="Google Shape;1525;p174"/>
            <p:cNvSpPr/>
            <p:nvPr/>
          </p:nvSpPr>
          <p:spPr>
            <a:xfrm>
              <a:off x="5372460" y="1343150"/>
              <a:ext cx="2255400" cy="1366500"/>
            </a:xfrm>
            <a:prstGeom prst="rect">
              <a:avLst/>
            </a:prstGeom>
            <a:solidFill>
              <a:srgbClr val="C5000B"/>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OPENSHIFT PLATFORM</a:t>
              </a:r>
              <a:endParaRPr>
                <a:solidFill>
                  <a:srgbClr val="FFFFFF"/>
                </a:solidFill>
                <a:latin typeface="Overpass"/>
                <a:ea typeface="Overpass"/>
                <a:cs typeface="Overpass"/>
                <a:sym typeface="Overpass"/>
              </a:endParaRPr>
            </a:p>
          </p:txBody>
        </p:sp>
        <p:pic>
          <p:nvPicPr>
            <p:cNvPr id="1526" name="Google Shape;1526;p174"/>
            <p:cNvPicPr preferRelativeResize="0"/>
            <p:nvPr/>
          </p:nvPicPr>
          <p:blipFill>
            <a:blip r:embed="rId3">
              <a:alphaModFix/>
            </a:blip>
            <a:stretch>
              <a:fillRect/>
            </a:stretch>
          </p:blipFill>
          <p:spPr>
            <a:xfrm>
              <a:off x="6162562" y="1810950"/>
              <a:ext cx="675225" cy="675225"/>
            </a:xfrm>
            <a:prstGeom prst="rect">
              <a:avLst/>
            </a:prstGeom>
            <a:noFill/>
            <a:ln>
              <a:noFill/>
            </a:ln>
          </p:spPr>
        </p:pic>
        <p:pic>
          <p:nvPicPr>
            <p:cNvPr id="1527" name="Google Shape;1527;p174"/>
            <p:cNvPicPr preferRelativeResize="0"/>
            <p:nvPr/>
          </p:nvPicPr>
          <p:blipFill rotWithShape="1">
            <a:blip r:embed="rId4">
              <a:alphaModFix/>
            </a:blip>
            <a:srcRect b="0" l="0" r="65751" t="0"/>
            <a:stretch/>
          </p:blipFill>
          <p:spPr>
            <a:xfrm>
              <a:off x="5442665" y="3587125"/>
              <a:ext cx="496175" cy="465325"/>
            </a:xfrm>
            <a:prstGeom prst="rect">
              <a:avLst/>
            </a:prstGeom>
            <a:noFill/>
            <a:ln>
              <a:noFill/>
            </a:ln>
          </p:spPr>
        </p:pic>
        <p:pic>
          <p:nvPicPr>
            <p:cNvPr id="1528" name="Google Shape;1528;p174"/>
            <p:cNvPicPr preferRelativeResize="0"/>
            <p:nvPr/>
          </p:nvPicPr>
          <p:blipFill>
            <a:blip r:embed="rId5">
              <a:alphaModFix/>
            </a:blip>
            <a:stretch>
              <a:fillRect/>
            </a:stretch>
          </p:blipFill>
          <p:spPr>
            <a:xfrm rot="-2700060">
              <a:off x="6751486" y="2696844"/>
              <a:ext cx="406562" cy="406562"/>
            </a:xfrm>
            <a:prstGeom prst="rect">
              <a:avLst/>
            </a:prstGeom>
            <a:noFill/>
            <a:ln>
              <a:noFill/>
            </a:ln>
          </p:spPr>
        </p:pic>
        <p:pic>
          <p:nvPicPr>
            <p:cNvPr id="1529" name="Google Shape;1529;p174"/>
            <p:cNvPicPr preferRelativeResize="0"/>
            <p:nvPr/>
          </p:nvPicPr>
          <p:blipFill>
            <a:blip r:embed="rId5">
              <a:alphaModFix/>
            </a:blip>
            <a:stretch>
              <a:fillRect/>
            </a:stretch>
          </p:blipFill>
          <p:spPr>
            <a:xfrm rot="-2700060">
              <a:off x="6317206" y="2696844"/>
              <a:ext cx="406562" cy="406562"/>
            </a:xfrm>
            <a:prstGeom prst="rect">
              <a:avLst/>
            </a:prstGeom>
            <a:noFill/>
            <a:ln>
              <a:noFill/>
            </a:ln>
          </p:spPr>
        </p:pic>
        <p:pic>
          <p:nvPicPr>
            <p:cNvPr id="1530" name="Google Shape;1530;p174"/>
            <p:cNvPicPr preferRelativeResize="0"/>
            <p:nvPr/>
          </p:nvPicPr>
          <p:blipFill>
            <a:blip r:embed="rId5">
              <a:alphaModFix/>
            </a:blip>
            <a:stretch>
              <a:fillRect/>
            </a:stretch>
          </p:blipFill>
          <p:spPr>
            <a:xfrm rot="-2700060">
              <a:off x="5882927" y="2696844"/>
              <a:ext cx="406562" cy="406562"/>
            </a:xfrm>
            <a:prstGeom prst="rect">
              <a:avLst/>
            </a:prstGeom>
            <a:noFill/>
            <a:ln>
              <a:noFill/>
            </a:ln>
          </p:spPr>
        </p:pic>
        <p:sp>
          <p:nvSpPr>
            <p:cNvPr id="1531" name="Google Shape;1531;p174"/>
            <p:cNvSpPr txBox="1"/>
            <p:nvPr/>
          </p:nvSpPr>
          <p:spPr>
            <a:xfrm>
              <a:off x="5744388" y="821876"/>
              <a:ext cx="1552200" cy="51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C5000B"/>
                  </a:solidFill>
                  <a:latin typeface="Overpass SemiBold"/>
                  <a:ea typeface="Overpass SemiBold"/>
                  <a:cs typeface="Overpass SemiBold"/>
                  <a:sym typeface="Overpass SemiBold"/>
                </a:rPr>
                <a:t>OPENSHIFT 4</a:t>
              </a:r>
              <a:endParaRPr>
                <a:solidFill>
                  <a:srgbClr val="C5000B"/>
                </a:solidFill>
                <a:latin typeface="Overpass SemiBold"/>
                <a:ea typeface="Overpass SemiBold"/>
                <a:cs typeface="Overpass SemiBold"/>
                <a:sym typeface="Overpass SemiBold"/>
              </a:endParaRPr>
            </a:p>
          </p:txBody>
        </p:sp>
        <p:pic>
          <p:nvPicPr>
            <p:cNvPr id="1532" name="Google Shape;1532;p174"/>
            <p:cNvPicPr preferRelativeResize="0"/>
            <p:nvPr/>
          </p:nvPicPr>
          <p:blipFill>
            <a:blip r:embed="rId6">
              <a:alphaModFix/>
            </a:blip>
            <a:stretch>
              <a:fillRect/>
            </a:stretch>
          </p:blipFill>
          <p:spPr>
            <a:xfrm>
              <a:off x="6027323" y="3591029"/>
              <a:ext cx="1479193" cy="512400"/>
            </a:xfrm>
            <a:prstGeom prst="rect">
              <a:avLst/>
            </a:prstGeom>
            <a:noFill/>
            <a:ln>
              <a:noFill/>
            </a:ln>
          </p:spPr>
        </p:pic>
        <p:pic>
          <p:nvPicPr>
            <p:cNvPr id="1533" name="Google Shape;1533;p174"/>
            <p:cNvPicPr preferRelativeResize="0"/>
            <p:nvPr/>
          </p:nvPicPr>
          <p:blipFill rotWithShape="1">
            <a:blip r:embed="rId7">
              <a:alphaModFix/>
            </a:blip>
            <a:srcRect b="36201" l="622" r="622" t="15127"/>
            <a:stretch/>
          </p:blipFill>
          <p:spPr>
            <a:xfrm>
              <a:off x="5266400" y="4236950"/>
              <a:ext cx="2467500" cy="34230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7" name="Shape 1537"/>
        <p:cNvGrpSpPr/>
        <p:nvPr/>
      </p:nvGrpSpPr>
      <p:grpSpPr>
        <a:xfrm>
          <a:off x="0" y="0"/>
          <a:ext cx="0" cy="0"/>
          <a:chOff x="0" y="0"/>
          <a:chExt cx="0" cy="0"/>
        </a:xfrm>
      </p:grpSpPr>
      <p:sp>
        <p:nvSpPr>
          <p:cNvPr id="1538" name="Google Shape;1538;p175"/>
          <p:cNvSpPr txBox="1"/>
          <p:nvPr>
            <p:ph type="title"/>
          </p:nvPr>
        </p:nvSpPr>
        <p:spPr>
          <a:xfrm>
            <a:off x="457185" y="52800"/>
            <a:ext cx="8229300" cy="85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sz="2800"/>
              <a:t>Air-gapped Environments </a:t>
            </a:r>
            <a:endParaRPr b="1" sz="2800"/>
          </a:p>
        </p:txBody>
      </p:sp>
      <p:sp>
        <p:nvSpPr>
          <p:cNvPr id="1539" name="Google Shape;1539;p175"/>
          <p:cNvSpPr txBox="1"/>
          <p:nvPr>
            <p:ph idx="2" type="body"/>
          </p:nvPr>
        </p:nvSpPr>
        <p:spPr>
          <a:xfrm>
            <a:off x="457175" y="911400"/>
            <a:ext cx="4080900" cy="5502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b="1" lang="en" sz="1600"/>
              <a:t>Disconnected Installation &amp; Updating</a:t>
            </a:r>
            <a:endParaRPr/>
          </a:p>
        </p:txBody>
      </p:sp>
      <p:sp>
        <p:nvSpPr>
          <p:cNvPr id="1540" name="Google Shape;1540;p175"/>
          <p:cNvSpPr txBox="1"/>
          <p:nvPr/>
        </p:nvSpPr>
        <p:spPr>
          <a:xfrm>
            <a:off x="531000" y="3621350"/>
            <a:ext cx="8082000" cy="1035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Support for installing and updating of OpenShift clusters in air-gapped environments is targeted for 4.2 </a:t>
            </a:r>
            <a:endParaRPr sz="1100"/>
          </a:p>
          <a:p>
            <a:pPr indent="-304800" lvl="0" marL="457200" rtl="0" algn="l">
              <a:spcBef>
                <a:spcPts val="0"/>
              </a:spcBef>
              <a:spcAft>
                <a:spcPts val="0"/>
              </a:spcAft>
              <a:buSzPts val="1200"/>
              <a:buChar char="●"/>
            </a:pPr>
            <a:r>
              <a:rPr lang="en" sz="1200"/>
              <a:t>Admins first need to mirror installation and update payload images to a local container registry, then openshift-install and ‘oc adm upgrade’ can be configured to leverage the offline content</a:t>
            </a:r>
            <a:endParaRPr sz="1200"/>
          </a:p>
          <a:p>
            <a:pPr indent="-298450" lvl="1" marL="914400" rtl="0" algn="l">
              <a:spcBef>
                <a:spcPts val="0"/>
              </a:spcBef>
              <a:spcAft>
                <a:spcPts val="0"/>
              </a:spcAft>
              <a:buSzPts val="1100"/>
              <a:buChar char="○"/>
            </a:pPr>
            <a:r>
              <a:rPr lang="en" sz="1100"/>
              <a:t>RH CoreOS images for AWS will also need to be copied to a local S3 bucket and AMI ID defined in install-config</a:t>
            </a:r>
            <a:endParaRPr sz="1100"/>
          </a:p>
        </p:txBody>
      </p:sp>
      <p:grpSp>
        <p:nvGrpSpPr>
          <p:cNvPr id="1541" name="Google Shape;1541;p175"/>
          <p:cNvGrpSpPr/>
          <p:nvPr/>
        </p:nvGrpSpPr>
        <p:grpSpPr>
          <a:xfrm>
            <a:off x="1485902" y="1537800"/>
            <a:ext cx="6103562" cy="1916477"/>
            <a:chOff x="1485902" y="1461600"/>
            <a:chExt cx="6103562" cy="1916477"/>
          </a:xfrm>
        </p:grpSpPr>
        <p:pic>
          <p:nvPicPr>
            <p:cNvPr id="1542" name="Google Shape;1542;p175"/>
            <p:cNvPicPr preferRelativeResize="0"/>
            <p:nvPr/>
          </p:nvPicPr>
          <p:blipFill>
            <a:blip r:embed="rId3">
              <a:alphaModFix/>
            </a:blip>
            <a:stretch>
              <a:fillRect/>
            </a:stretch>
          </p:blipFill>
          <p:spPr>
            <a:xfrm>
              <a:off x="4281876" y="2380614"/>
              <a:ext cx="468301" cy="534666"/>
            </a:xfrm>
            <a:prstGeom prst="rect">
              <a:avLst/>
            </a:prstGeom>
            <a:noFill/>
            <a:ln>
              <a:noFill/>
            </a:ln>
            <a:effectLst>
              <a:outerShdw blurRad="57150" rotWithShape="0" algn="bl" dir="2700000" dist="38100">
                <a:srgbClr val="000000">
                  <a:alpha val="50000"/>
                </a:srgbClr>
              </a:outerShdw>
            </a:effectLst>
          </p:spPr>
        </p:pic>
        <p:pic>
          <p:nvPicPr>
            <p:cNvPr id="1543" name="Google Shape;1543;p175"/>
            <p:cNvPicPr preferRelativeResize="0"/>
            <p:nvPr/>
          </p:nvPicPr>
          <p:blipFill>
            <a:blip r:embed="rId4">
              <a:alphaModFix/>
            </a:blip>
            <a:stretch>
              <a:fillRect/>
            </a:stretch>
          </p:blipFill>
          <p:spPr>
            <a:xfrm>
              <a:off x="6827237" y="1995699"/>
              <a:ext cx="710026" cy="229100"/>
            </a:xfrm>
            <a:prstGeom prst="rect">
              <a:avLst/>
            </a:prstGeom>
            <a:noFill/>
            <a:ln>
              <a:noFill/>
            </a:ln>
          </p:spPr>
        </p:pic>
        <p:cxnSp>
          <p:nvCxnSpPr>
            <p:cNvPr id="1544" name="Google Shape;1544;p175"/>
            <p:cNvCxnSpPr/>
            <p:nvPr/>
          </p:nvCxnSpPr>
          <p:spPr>
            <a:xfrm>
              <a:off x="6755788" y="1936750"/>
              <a:ext cx="0" cy="1307700"/>
            </a:xfrm>
            <a:prstGeom prst="straightConnector1">
              <a:avLst/>
            </a:prstGeom>
            <a:noFill/>
            <a:ln cap="flat" cmpd="sng" w="19050">
              <a:solidFill>
                <a:srgbClr val="000000"/>
              </a:solidFill>
              <a:prstDash val="dash"/>
              <a:round/>
              <a:headEnd len="med" w="med" type="none"/>
              <a:tailEnd len="med" w="med" type="none"/>
            </a:ln>
          </p:spPr>
        </p:cxnSp>
        <p:sp>
          <p:nvSpPr>
            <p:cNvPr id="1545" name="Google Shape;1545;p175"/>
            <p:cNvSpPr txBox="1"/>
            <p:nvPr/>
          </p:nvSpPr>
          <p:spPr>
            <a:xfrm>
              <a:off x="4978766" y="3165377"/>
              <a:ext cx="882300" cy="21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Admin</a:t>
              </a:r>
              <a:endParaRPr b="1" sz="800"/>
            </a:p>
          </p:txBody>
        </p:sp>
        <p:pic>
          <p:nvPicPr>
            <p:cNvPr id="1546" name="Google Shape;1546;p175"/>
            <p:cNvPicPr preferRelativeResize="0"/>
            <p:nvPr/>
          </p:nvPicPr>
          <p:blipFill>
            <a:blip r:embed="rId5">
              <a:alphaModFix/>
            </a:blip>
            <a:stretch>
              <a:fillRect/>
            </a:stretch>
          </p:blipFill>
          <p:spPr>
            <a:xfrm>
              <a:off x="5317204" y="2863814"/>
              <a:ext cx="205426" cy="317475"/>
            </a:xfrm>
            <a:prstGeom prst="rect">
              <a:avLst/>
            </a:prstGeom>
            <a:noFill/>
            <a:ln>
              <a:noFill/>
            </a:ln>
          </p:spPr>
        </p:pic>
        <p:pic>
          <p:nvPicPr>
            <p:cNvPr id="1547" name="Google Shape;1547;p175"/>
            <p:cNvPicPr preferRelativeResize="0"/>
            <p:nvPr/>
          </p:nvPicPr>
          <p:blipFill>
            <a:blip r:embed="rId6">
              <a:alphaModFix/>
            </a:blip>
            <a:stretch>
              <a:fillRect/>
            </a:stretch>
          </p:blipFill>
          <p:spPr>
            <a:xfrm>
              <a:off x="3657112" y="2305689"/>
              <a:ext cx="347325" cy="458537"/>
            </a:xfrm>
            <a:prstGeom prst="rect">
              <a:avLst/>
            </a:prstGeom>
            <a:noFill/>
            <a:ln>
              <a:noFill/>
            </a:ln>
          </p:spPr>
        </p:pic>
        <p:sp>
          <p:nvSpPr>
            <p:cNvPr id="1548" name="Google Shape;1548;p175"/>
            <p:cNvSpPr txBox="1"/>
            <p:nvPr/>
          </p:nvSpPr>
          <p:spPr>
            <a:xfrm>
              <a:off x="3330826" y="2799185"/>
              <a:ext cx="999900" cy="21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Local Container Registry</a:t>
              </a:r>
              <a:endParaRPr b="1" sz="800"/>
            </a:p>
          </p:txBody>
        </p:sp>
        <p:pic>
          <p:nvPicPr>
            <p:cNvPr id="1549" name="Google Shape;1549;p175"/>
            <p:cNvPicPr preferRelativeResize="0"/>
            <p:nvPr/>
          </p:nvPicPr>
          <p:blipFill>
            <a:blip r:embed="rId6">
              <a:alphaModFix/>
            </a:blip>
            <a:stretch>
              <a:fillRect/>
            </a:stretch>
          </p:blipFill>
          <p:spPr>
            <a:xfrm>
              <a:off x="6915850" y="2305683"/>
              <a:ext cx="347325" cy="458537"/>
            </a:xfrm>
            <a:prstGeom prst="rect">
              <a:avLst/>
            </a:prstGeom>
            <a:noFill/>
            <a:ln>
              <a:noFill/>
            </a:ln>
          </p:spPr>
        </p:pic>
        <p:sp>
          <p:nvSpPr>
            <p:cNvPr id="1550" name="Google Shape;1550;p175"/>
            <p:cNvSpPr txBox="1"/>
            <p:nvPr/>
          </p:nvSpPr>
          <p:spPr>
            <a:xfrm>
              <a:off x="6589564" y="2799179"/>
              <a:ext cx="999900" cy="21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Container Registry</a:t>
              </a:r>
              <a:endParaRPr b="1" sz="800"/>
            </a:p>
          </p:txBody>
        </p:sp>
        <p:sp>
          <p:nvSpPr>
            <p:cNvPr id="1551" name="Google Shape;1551;p175"/>
            <p:cNvSpPr/>
            <p:nvPr/>
          </p:nvSpPr>
          <p:spPr>
            <a:xfrm>
              <a:off x="2634538" y="2558075"/>
              <a:ext cx="358200" cy="138000"/>
            </a:xfrm>
            <a:prstGeom prst="leftArrow">
              <a:avLst>
                <a:gd fmla="val 50000" name="adj1"/>
                <a:gd fmla="val 50000" name="adj2"/>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2" name="Google Shape;1552;p175"/>
            <p:cNvPicPr preferRelativeResize="0"/>
            <p:nvPr/>
          </p:nvPicPr>
          <p:blipFill>
            <a:blip r:embed="rId7">
              <a:alphaModFix/>
            </a:blip>
            <a:stretch>
              <a:fillRect/>
            </a:stretch>
          </p:blipFill>
          <p:spPr>
            <a:xfrm>
              <a:off x="5203688" y="2479000"/>
              <a:ext cx="432446" cy="317475"/>
            </a:xfrm>
            <a:prstGeom prst="rect">
              <a:avLst/>
            </a:prstGeom>
            <a:noFill/>
            <a:ln>
              <a:noFill/>
            </a:ln>
          </p:spPr>
        </p:pic>
        <p:sp>
          <p:nvSpPr>
            <p:cNvPr id="1553" name="Google Shape;1553;p175"/>
            <p:cNvSpPr/>
            <p:nvPr/>
          </p:nvSpPr>
          <p:spPr>
            <a:xfrm>
              <a:off x="3284388" y="1461600"/>
              <a:ext cx="2475000" cy="616800"/>
            </a:xfrm>
            <a:prstGeom prst="wedgeRectCallout">
              <a:avLst>
                <a:gd fmla="val 36740" name="adj1"/>
                <a:gd fmla="val 115058"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FFFFFF"/>
                  </a:solidFill>
                </a:rPr>
                <a:t># mirror update image:</a:t>
              </a:r>
              <a:br>
                <a:rPr b="1" lang="en" sz="700">
                  <a:solidFill>
                    <a:srgbClr val="FFFFFF"/>
                  </a:solidFill>
                </a:rPr>
              </a:br>
              <a:r>
                <a:rPr b="1" lang="en" sz="700">
                  <a:solidFill>
                    <a:srgbClr val="FFFFFF"/>
                  </a:solidFill>
                </a:rPr>
                <a:t>$ oc adm release mirror --from=&lt;rht repo:version&gt; \ </a:t>
              </a:r>
              <a:br>
                <a:rPr b="1" lang="en" sz="700">
                  <a:solidFill>
                    <a:srgbClr val="FFFFFF"/>
                  </a:solidFill>
                </a:rPr>
              </a:br>
              <a:r>
                <a:rPr b="1" lang="en" sz="700">
                  <a:solidFill>
                    <a:srgbClr val="FFFFFF"/>
                  </a:solidFill>
                </a:rPr>
                <a:t>	--to=&lt;local repo:version&gt;</a:t>
              </a:r>
              <a:endParaRPr b="1" sz="700">
                <a:solidFill>
                  <a:srgbClr val="FFFFFF"/>
                </a:solidFill>
              </a:endParaRPr>
            </a:p>
            <a:p>
              <a:pPr indent="0" lvl="0" marL="0" rtl="0" algn="l">
                <a:spcBef>
                  <a:spcPts val="0"/>
                </a:spcBef>
                <a:spcAft>
                  <a:spcPts val="0"/>
                </a:spcAft>
                <a:buNone/>
              </a:pPr>
              <a:r>
                <a:rPr b="1" lang="en" sz="700">
                  <a:solidFill>
                    <a:srgbClr val="FFFFFF"/>
                  </a:solidFill>
                </a:rPr>
                <a:t># provide cluster with update image  to update to:</a:t>
              </a:r>
              <a:endParaRPr b="1" sz="700">
                <a:solidFill>
                  <a:srgbClr val="FFFFFF"/>
                </a:solidFill>
              </a:endParaRPr>
            </a:p>
            <a:p>
              <a:pPr indent="0" lvl="0" marL="0" rtl="0" algn="l">
                <a:spcBef>
                  <a:spcPts val="0"/>
                </a:spcBef>
                <a:spcAft>
                  <a:spcPts val="0"/>
                </a:spcAft>
                <a:buNone/>
              </a:pPr>
              <a:r>
                <a:rPr b="1" lang="en" sz="700">
                  <a:solidFill>
                    <a:srgbClr val="FFFFFF"/>
                  </a:solidFill>
                </a:rPr>
                <a:t>$ oc adm upgrade --to-mirror=&lt;local repo:version&gt;</a:t>
              </a:r>
              <a:endParaRPr b="1" sz="700">
                <a:solidFill>
                  <a:srgbClr val="FFFFFF"/>
                </a:solidFill>
              </a:endParaRPr>
            </a:p>
          </p:txBody>
        </p:sp>
        <p:sp>
          <p:nvSpPr>
            <p:cNvPr id="1554" name="Google Shape;1554;p175"/>
            <p:cNvSpPr txBox="1"/>
            <p:nvPr/>
          </p:nvSpPr>
          <p:spPr>
            <a:xfrm>
              <a:off x="2649701" y="2188387"/>
              <a:ext cx="999900" cy="21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Local Copy of</a:t>
              </a:r>
              <a:br>
                <a:rPr b="1" lang="en" sz="800"/>
              </a:br>
              <a:r>
                <a:rPr b="1" lang="en" sz="800"/>
                <a:t>Update Image</a:t>
              </a:r>
              <a:endParaRPr b="1" sz="800"/>
            </a:p>
          </p:txBody>
        </p:sp>
        <p:sp>
          <p:nvSpPr>
            <p:cNvPr id="1555" name="Google Shape;1555;p175"/>
            <p:cNvSpPr/>
            <p:nvPr/>
          </p:nvSpPr>
          <p:spPr>
            <a:xfrm>
              <a:off x="3298762" y="2594775"/>
              <a:ext cx="318900" cy="63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6" name="Google Shape;1556;p175"/>
            <p:cNvPicPr preferRelativeResize="0"/>
            <p:nvPr/>
          </p:nvPicPr>
          <p:blipFill>
            <a:blip r:embed="rId8">
              <a:alphaModFix/>
            </a:blip>
            <a:stretch>
              <a:fillRect/>
            </a:stretch>
          </p:blipFill>
          <p:spPr>
            <a:xfrm>
              <a:off x="2990300" y="2447206"/>
              <a:ext cx="318825" cy="358141"/>
            </a:xfrm>
            <a:prstGeom prst="rect">
              <a:avLst/>
            </a:prstGeom>
            <a:noFill/>
            <a:ln>
              <a:noFill/>
            </a:ln>
          </p:spPr>
        </p:pic>
        <p:grpSp>
          <p:nvGrpSpPr>
            <p:cNvPr id="1557" name="Google Shape;1557;p175"/>
            <p:cNvGrpSpPr/>
            <p:nvPr/>
          </p:nvGrpSpPr>
          <p:grpSpPr>
            <a:xfrm>
              <a:off x="1592936" y="2313895"/>
              <a:ext cx="1041600" cy="442132"/>
              <a:chOff x="752774" y="2999695"/>
              <a:chExt cx="1041600" cy="442132"/>
            </a:xfrm>
          </p:grpSpPr>
          <p:pic>
            <p:nvPicPr>
              <p:cNvPr id="1558" name="Google Shape;1558;p175"/>
              <p:cNvPicPr preferRelativeResize="0"/>
              <p:nvPr/>
            </p:nvPicPr>
            <p:blipFill>
              <a:blip r:embed="rId9">
                <a:alphaModFix/>
              </a:blip>
              <a:stretch>
                <a:fillRect/>
              </a:stretch>
            </p:blipFill>
            <p:spPr>
              <a:xfrm>
                <a:off x="752774" y="2999695"/>
                <a:ext cx="1041600" cy="442132"/>
              </a:xfrm>
              <a:prstGeom prst="rect">
                <a:avLst/>
              </a:prstGeom>
              <a:noFill/>
              <a:ln>
                <a:noFill/>
              </a:ln>
            </p:spPr>
          </p:pic>
          <p:pic>
            <p:nvPicPr>
              <p:cNvPr id="1559" name="Google Shape;1559;p175"/>
              <p:cNvPicPr preferRelativeResize="0"/>
              <p:nvPr/>
            </p:nvPicPr>
            <p:blipFill rotWithShape="1">
              <a:blip r:embed="rId10">
                <a:alphaModFix/>
              </a:blip>
              <a:srcRect b="0" l="0" r="71582" t="0"/>
              <a:stretch/>
            </p:blipFill>
            <p:spPr>
              <a:xfrm>
                <a:off x="1280046" y="3064727"/>
                <a:ext cx="205426" cy="174697"/>
              </a:xfrm>
              <a:prstGeom prst="rect">
                <a:avLst/>
              </a:prstGeom>
              <a:noFill/>
              <a:ln>
                <a:noFill/>
              </a:ln>
            </p:spPr>
          </p:pic>
          <p:pic>
            <p:nvPicPr>
              <p:cNvPr id="1560" name="Google Shape;1560;p175"/>
              <p:cNvPicPr preferRelativeResize="0"/>
              <p:nvPr/>
            </p:nvPicPr>
            <p:blipFill>
              <a:blip r:embed="rId11">
                <a:alphaModFix/>
              </a:blip>
              <a:stretch>
                <a:fillRect/>
              </a:stretch>
            </p:blipFill>
            <p:spPr>
              <a:xfrm>
                <a:off x="1441497" y="3301273"/>
                <a:ext cx="205425" cy="82003"/>
              </a:xfrm>
              <a:prstGeom prst="rect">
                <a:avLst/>
              </a:prstGeom>
              <a:noFill/>
              <a:ln>
                <a:noFill/>
              </a:ln>
            </p:spPr>
          </p:pic>
          <p:pic>
            <p:nvPicPr>
              <p:cNvPr id="1561" name="Google Shape;1561;p175"/>
              <p:cNvPicPr preferRelativeResize="0"/>
              <p:nvPr/>
            </p:nvPicPr>
            <p:blipFill>
              <a:blip r:embed="rId11">
                <a:alphaModFix/>
              </a:blip>
              <a:stretch>
                <a:fillRect/>
              </a:stretch>
            </p:blipFill>
            <p:spPr>
              <a:xfrm>
                <a:off x="1207497" y="3301273"/>
                <a:ext cx="205425" cy="82003"/>
              </a:xfrm>
              <a:prstGeom prst="rect">
                <a:avLst/>
              </a:prstGeom>
              <a:noFill/>
              <a:ln>
                <a:noFill/>
              </a:ln>
            </p:spPr>
          </p:pic>
          <p:pic>
            <p:nvPicPr>
              <p:cNvPr id="1562" name="Google Shape;1562;p175"/>
              <p:cNvPicPr preferRelativeResize="0"/>
              <p:nvPr/>
            </p:nvPicPr>
            <p:blipFill>
              <a:blip r:embed="rId11">
                <a:alphaModFix/>
              </a:blip>
              <a:stretch>
                <a:fillRect/>
              </a:stretch>
            </p:blipFill>
            <p:spPr>
              <a:xfrm>
                <a:off x="973497" y="3301273"/>
                <a:ext cx="205425" cy="82003"/>
              </a:xfrm>
              <a:prstGeom prst="rect">
                <a:avLst/>
              </a:prstGeom>
              <a:noFill/>
              <a:ln>
                <a:noFill/>
              </a:ln>
            </p:spPr>
          </p:pic>
        </p:grpSp>
        <p:sp>
          <p:nvSpPr>
            <p:cNvPr id="1563" name="Google Shape;1563;p175"/>
            <p:cNvSpPr txBox="1"/>
            <p:nvPr/>
          </p:nvSpPr>
          <p:spPr>
            <a:xfrm>
              <a:off x="1485902" y="2798725"/>
              <a:ext cx="1301400" cy="21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Air-gapped</a:t>
              </a:r>
              <a:br>
                <a:rPr b="1" lang="en" sz="800"/>
              </a:br>
              <a:r>
                <a:rPr b="1" lang="en" sz="800"/>
                <a:t>OpenShift Cluster</a:t>
              </a:r>
              <a:endParaRPr b="1" sz="800"/>
            </a:p>
          </p:txBody>
        </p:sp>
        <p:sp>
          <p:nvSpPr>
            <p:cNvPr id="1564" name="Google Shape;1564;p175"/>
            <p:cNvSpPr/>
            <p:nvPr/>
          </p:nvSpPr>
          <p:spPr>
            <a:xfrm>
              <a:off x="4024491" y="2558075"/>
              <a:ext cx="468300" cy="138000"/>
            </a:xfrm>
            <a:prstGeom prst="leftArrow">
              <a:avLst>
                <a:gd fmla="val 50000" name="adj1"/>
                <a:gd fmla="val 50000" name="adj2"/>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5" name="Google Shape;1565;p175"/>
            <p:cNvPicPr preferRelativeResize="0"/>
            <p:nvPr/>
          </p:nvPicPr>
          <p:blipFill>
            <a:blip r:embed="rId12">
              <a:alphaModFix/>
            </a:blip>
            <a:stretch>
              <a:fillRect/>
            </a:stretch>
          </p:blipFill>
          <p:spPr>
            <a:xfrm>
              <a:off x="5336250" y="2509137"/>
              <a:ext cx="164591" cy="164593"/>
            </a:xfrm>
            <a:prstGeom prst="rect">
              <a:avLst/>
            </a:prstGeom>
            <a:noFill/>
            <a:ln>
              <a:noFill/>
            </a:ln>
          </p:spPr>
        </p:pic>
        <p:sp>
          <p:nvSpPr>
            <p:cNvPr id="1566" name="Google Shape;1566;p175"/>
            <p:cNvSpPr/>
            <p:nvPr/>
          </p:nvSpPr>
          <p:spPr>
            <a:xfrm flipH="1" rot="10800000">
              <a:off x="4789513" y="2558075"/>
              <a:ext cx="393900" cy="138000"/>
            </a:xfrm>
            <a:prstGeom prst="leftArrow">
              <a:avLst>
                <a:gd fmla="val 50000" name="adj1"/>
                <a:gd fmla="val 50000" name="adj2"/>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75"/>
            <p:cNvSpPr/>
            <p:nvPr/>
          </p:nvSpPr>
          <p:spPr>
            <a:xfrm>
              <a:off x="5656413" y="2558075"/>
              <a:ext cx="358200" cy="138000"/>
            </a:xfrm>
            <a:prstGeom prst="leftArrow">
              <a:avLst>
                <a:gd fmla="val 50000" name="adj1"/>
                <a:gd fmla="val 50000" name="adj2"/>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75"/>
            <p:cNvSpPr txBox="1"/>
            <p:nvPr/>
          </p:nvSpPr>
          <p:spPr>
            <a:xfrm>
              <a:off x="5658450" y="2188375"/>
              <a:ext cx="1041600" cy="21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Red Hat sourced</a:t>
              </a:r>
              <a:br>
                <a:rPr b="1" lang="en" sz="800"/>
              </a:br>
              <a:r>
                <a:rPr b="1" lang="en" sz="800"/>
                <a:t>Update Image</a:t>
              </a:r>
              <a:endParaRPr b="1" sz="800"/>
            </a:p>
          </p:txBody>
        </p:sp>
        <p:sp>
          <p:nvSpPr>
            <p:cNvPr id="1569" name="Google Shape;1569;p175"/>
            <p:cNvSpPr/>
            <p:nvPr/>
          </p:nvSpPr>
          <p:spPr>
            <a:xfrm>
              <a:off x="6320637" y="2594775"/>
              <a:ext cx="318900" cy="63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0" name="Google Shape;1570;p175"/>
            <p:cNvPicPr preferRelativeResize="0"/>
            <p:nvPr/>
          </p:nvPicPr>
          <p:blipFill>
            <a:blip r:embed="rId8">
              <a:alphaModFix/>
            </a:blip>
            <a:stretch>
              <a:fillRect/>
            </a:stretch>
          </p:blipFill>
          <p:spPr>
            <a:xfrm>
              <a:off x="6012175" y="2447206"/>
              <a:ext cx="318825" cy="358141"/>
            </a:xfrm>
            <a:prstGeom prst="rect">
              <a:avLst/>
            </a:prstGeom>
            <a:noFill/>
            <a:ln>
              <a:noFill/>
            </a:ln>
          </p:spPr>
        </p:pic>
        <p:sp>
          <p:nvSpPr>
            <p:cNvPr id="1571" name="Google Shape;1571;p175"/>
            <p:cNvSpPr/>
            <p:nvPr/>
          </p:nvSpPr>
          <p:spPr>
            <a:xfrm>
              <a:off x="5810250" y="2965450"/>
              <a:ext cx="800100" cy="352500"/>
            </a:xfrm>
            <a:prstGeom prst="wedgeRoundRectCallout">
              <a:avLst>
                <a:gd fmla="val 5952" name="adj1"/>
                <a:gd fmla="val -104043"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800"/>
                <a:t>Mirrored to local registry</a:t>
              </a:r>
              <a:endParaRPr i="1" sz="800"/>
            </a:p>
          </p:txBody>
        </p:sp>
        <p:sp>
          <p:nvSpPr>
            <p:cNvPr id="1572" name="Google Shape;1572;p175"/>
            <p:cNvSpPr/>
            <p:nvPr/>
          </p:nvSpPr>
          <p:spPr>
            <a:xfrm>
              <a:off x="2609850" y="2965450"/>
              <a:ext cx="895500" cy="352500"/>
            </a:xfrm>
            <a:prstGeom prst="wedgeRoundRectCallout">
              <a:avLst>
                <a:gd fmla="val -1072" name="adj1"/>
                <a:gd fmla="val -104043"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800"/>
                <a:t>Cluster updated locally</a:t>
              </a:r>
              <a:endParaRPr i="1" sz="800"/>
            </a:p>
          </p:txBody>
        </p:sp>
        <p:sp>
          <p:nvSpPr>
            <p:cNvPr id="1573" name="Google Shape;1573;p175"/>
            <p:cNvSpPr/>
            <p:nvPr/>
          </p:nvSpPr>
          <p:spPr>
            <a:xfrm>
              <a:off x="1585702" y="2003900"/>
              <a:ext cx="1072800" cy="160500"/>
            </a:xfrm>
            <a:prstGeom prst="rect">
              <a:avLst/>
            </a:prstGeom>
            <a:solidFill>
              <a:srgbClr val="0132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Customer Cluster</a:t>
              </a:r>
              <a:endParaRPr b="1" sz="800">
                <a:solidFill>
                  <a:srgbClr val="FFFFFF"/>
                </a:solidFill>
              </a:endParaRPr>
            </a:p>
          </p:txBody>
        </p:sp>
      </p:grpSp>
      <p:pic>
        <p:nvPicPr>
          <p:cNvPr id="1574" name="Google Shape;1574;p175"/>
          <p:cNvPicPr preferRelativeResize="0"/>
          <p:nvPr/>
        </p:nvPicPr>
        <p:blipFill>
          <a:blip r:embed="rId13">
            <a:alphaModFix/>
          </a:blip>
          <a:stretch>
            <a:fillRect/>
          </a:stretch>
        </p:blipFill>
        <p:spPr>
          <a:xfrm>
            <a:off x="4557125" y="2693850"/>
            <a:ext cx="238861" cy="310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8" name="Shape 1578"/>
        <p:cNvGrpSpPr/>
        <p:nvPr/>
      </p:nvGrpSpPr>
      <p:grpSpPr>
        <a:xfrm>
          <a:off x="0" y="0"/>
          <a:ext cx="0" cy="0"/>
          <a:chOff x="0" y="0"/>
          <a:chExt cx="0" cy="0"/>
        </a:xfrm>
      </p:grpSpPr>
      <p:sp>
        <p:nvSpPr>
          <p:cNvPr id="1579" name="Google Shape;1579;p176"/>
          <p:cNvSpPr txBox="1"/>
          <p:nvPr>
            <p:ph idx="4294967295" type="body"/>
          </p:nvPr>
        </p:nvSpPr>
        <p:spPr>
          <a:xfrm>
            <a:off x="521850" y="1233775"/>
            <a:ext cx="7490700" cy="5094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lang="en" sz="1800"/>
              <a:t>A lightweight, OCI-compliant container runtime</a:t>
            </a:r>
            <a:endParaRPr sz="1800"/>
          </a:p>
        </p:txBody>
      </p:sp>
      <p:pic>
        <p:nvPicPr>
          <p:cNvPr id="1580" name="Google Shape;1580;p176"/>
          <p:cNvPicPr preferRelativeResize="0"/>
          <p:nvPr/>
        </p:nvPicPr>
        <p:blipFill rotWithShape="1">
          <a:blip r:embed="rId3">
            <a:alphaModFix/>
          </a:blip>
          <a:srcRect b="0" l="0" r="0" t="0"/>
          <a:stretch/>
        </p:blipFill>
        <p:spPr>
          <a:xfrm>
            <a:off x="419025" y="164100"/>
            <a:ext cx="3325550" cy="1264950"/>
          </a:xfrm>
          <a:prstGeom prst="rect">
            <a:avLst/>
          </a:prstGeom>
          <a:noFill/>
          <a:ln>
            <a:noFill/>
          </a:ln>
        </p:spPr>
      </p:pic>
      <p:sp>
        <p:nvSpPr>
          <p:cNvPr id="1581" name="Google Shape;1581;p176"/>
          <p:cNvSpPr/>
          <p:nvPr/>
        </p:nvSpPr>
        <p:spPr>
          <a:xfrm>
            <a:off x="807950" y="2303300"/>
            <a:ext cx="2230200" cy="13851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Optimized for Kubernetes</a:t>
            </a:r>
            <a:endParaRPr sz="1600">
              <a:solidFill>
                <a:srgbClr val="FFFFFF"/>
              </a:solidFill>
              <a:latin typeface="Overpass"/>
              <a:ea typeface="Overpass"/>
              <a:cs typeface="Overpass"/>
              <a:sym typeface="Overpass"/>
            </a:endParaRPr>
          </a:p>
        </p:txBody>
      </p:sp>
      <p:sp>
        <p:nvSpPr>
          <p:cNvPr id="1582" name="Google Shape;1582;p176"/>
          <p:cNvSpPr/>
          <p:nvPr/>
        </p:nvSpPr>
        <p:spPr>
          <a:xfrm>
            <a:off x="3453336" y="2303300"/>
            <a:ext cx="2230200" cy="13851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Any OCI-compliant container from any OCI registry</a:t>
            </a:r>
            <a:br>
              <a:rPr lang="en" sz="1600">
                <a:solidFill>
                  <a:srgbClr val="FFFFFF"/>
                </a:solidFill>
                <a:latin typeface="Overpass"/>
                <a:ea typeface="Overpass"/>
                <a:cs typeface="Overpass"/>
                <a:sym typeface="Overpass"/>
              </a:rPr>
            </a:br>
            <a:r>
              <a:rPr lang="en" sz="1200">
                <a:solidFill>
                  <a:srgbClr val="FFFFFF"/>
                </a:solidFill>
                <a:latin typeface="Overpass"/>
                <a:ea typeface="Overpass"/>
                <a:cs typeface="Overpass"/>
                <a:sym typeface="Overpass"/>
              </a:rPr>
              <a:t>(including docker)</a:t>
            </a:r>
            <a:endParaRPr sz="1200">
              <a:solidFill>
                <a:srgbClr val="FFFFFF"/>
              </a:solidFill>
              <a:latin typeface="Overpass"/>
              <a:ea typeface="Overpass"/>
              <a:cs typeface="Overpass"/>
              <a:sym typeface="Overpass"/>
            </a:endParaRPr>
          </a:p>
        </p:txBody>
      </p:sp>
      <p:sp>
        <p:nvSpPr>
          <p:cNvPr id="1583" name="Google Shape;1583;p176"/>
          <p:cNvSpPr/>
          <p:nvPr/>
        </p:nvSpPr>
        <p:spPr>
          <a:xfrm>
            <a:off x="6098723" y="2303300"/>
            <a:ext cx="2230200" cy="13851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Improve Security and Performance at scale</a:t>
            </a:r>
            <a:endParaRPr sz="1600">
              <a:solidFill>
                <a:srgbClr val="FFFFFF"/>
              </a:solidFill>
              <a:latin typeface="Overpass"/>
              <a:ea typeface="Overpass"/>
              <a:cs typeface="Overpass"/>
              <a:sym typeface="Overpass"/>
            </a:endParaRPr>
          </a:p>
        </p:txBody>
      </p:sp>
      <p:sp>
        <p:nvSpPr>
          <p:cNvPr id="1584" name="Google Shape;1584;p176"/>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
        <p:nvSpPr>
          <p:cNvPr id="1585" name="Google Shape;1585;p176"/>
          <p:cNvSpPr txBox="1"/>
          <p:nvPr/>
        </p:nvSpPr>
        <p:spPr>
          <a:xfrm>
            <a:off x="1483025" y="3999275"/>
            <a:ext cx="6202500" cy="7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latin typeface="Overpass"/>
                <a:ea typeface="Overpass"/>
                <a:cs typeface="Overpass"/>
                <a:sym typeface="Overpass"/>
                <a:hlinkClick r:id="rId4"/>
              </a:rPr>
              <a:t>CRI - the Container Runtime Interface</a:t>
            </a:r>
            <a:endParaRPr sz="1200">
              <a:latin typeface="Overpass"/>
              <a:ea typeface="Overpass"/>
              <a:cs typeface="Overpass"/>
              <a:sym typeface="Overpass"/>
            </a:endParaRPr>
          </a:p>
          <a:p>
            <a:pPr indent="0" lvl="0" marL="0" rtl="0" algn="l">
              <a:spcBef>
                <a:spcPts val="0"/>
              </a:spcBef>
              <a:spcAft>
                <a:spcPts val="0"/>
              </a:spcAft>
              <a:buNone/>
            </a:pPr>
            <a:r>
              <a:rPr lang="en" sz="1200" u="sng">
                <a:solidFill>
                  <a:schemeClr val="accent5"/>
                </a:solidFill>
                <a:latin typeface="Overpass Light"/>
                <a:ea typeface="Overpass Light"/>
                <a:cs typeface="Overpass Light"/>
                <a:sym typeface="Overpass Light"/>
                <a:hlinkClick r:id="rId5"/>
              </a:rPr>
              <a:t>OpenShift 4 defaults to CRI-O</a:t>
            </a:r>
            <a:endParaRPr sz="1200">
              <a:latin typeface="Overpass"/>
              <a:ea typeface="Overpass"/>
              <a:cs typeface="Overpass"/>
              <a:sym typeface="Overpass"/>
            </a:endParaRPr>
          </a:p>
          <a:p>
            <a:pPr indent="0" lvl="0" marL="0" rtl="0" algn="l">
              <a:spcBef>
                <a:spcPts val="0"/>
              </a:spcBef>
              <a:spcAft>
                <a:spcPts val="0"/>
              </a:spcAft>
              <a:buNone/>
            </a:pPr>
            <a:r>
              <a:rPr lang="en" sz="1200" u="sng">
                <a:solidFill>
                  <a:schemeClr val="hlink"/>
                </a:solidFill>
                <a:latin typeface="Overpass Light"/>
                <a:ea typeface="Overpass Light"/>
                <a:cs typeface="Overpass Light"/>
                <a:sym typeface="Overpass Light"/>
                <a:hlinkClick r:id="rId6"/>
              </a:rPr>
              <a:t>Red Hat contributes CRI-O to the Cloud Native Computing Foundation</a:t>
            </a:r>
            <a:endParaRPr sz="1200">
              <a:latin typeface="Overpass Light"/>
              <a:ea typeface="Overpass Light"/>
              <a:cs typeface="Overpass Light"/>
              <a:sym typeface="Overpass Light"/>
            </a:endParaRPr>
          </a:p>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9" name="Shape 1589"/>
        <p:cNvGrpSpPr/>
        <p:nvPr/>
      </p:nvGrpSpPr>
      <p:grpSpPr>
        <a:xfrm>
          <a:off x="0" y="0"/>
          <a:ext cx="0" cy="0"/>
          <a:chOff x="0" y="0"/>
          <a:chExt cx="0" cy="0"/>
        </a:xfrm>
      </p:grpSpPr>
      <p:pic>
        <p:nvPicPr>
          <p:cNvPr id="1590" name="Google Shape;1590;p177"/>
          <p:cNvPicPr preferRelativeResize="0"/>
          <p:nvPr/>
        </p:nvPicPr>
        <p:blipFill rotWithShape="1">
          <a:blip r:embed="rId3">
            <a:alphaModFix/>
          </a:blip>
          <a:srcRect b="39315" l="0" r="0" t="2994"/>
          <a:stretch/>
        </p:blipFill>
        <p:spPr>
          <a:xfrm>
            <a:off x="2530000" y="816900"/>
            <a:ext cx="6391526" cy="3842774"/>
          </a:xfrm>
          <a:prstGeom prst="rect">
            <a:avLst/>
          </a:prstGeom>
          <a:noFill/>
          <a:ln>
            <a:noFill/>
          </a:ln>
        </p:spPr>
      </p:pic>
      <p:sp>
        <p:nvSpPr>
          <p:cNvPr id="1591" name="Google Shape;1591;p177"/>
          <p:cNvSpPr txBox="1"/>
          <p:nvPr>
            <p:ph idx="4294967295" type="title"/>
          </p:nvPr>
        </p:nvSpPr>
        <p:spPr>
          <a:xfrm>
            <a:off x="615000" y="152400"/>
            <a:ext cx="7914000" cy="794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2400">
                <a:solidFill>
                  <a:srgbClr val="000000"/>
                </a:solidFill>
                <a:latin typeface="Overpass"/>
                <a:ea typeface="Overpass"/>
                <a:cs typeface="Overpass"/>
                <a:sym typeface="Overpass"/>
              </a:rPr>
              <a:t>RUNTIME SECURITY POLICIES</a:t>
            </a:r>
            <a:endParaRPr b="1" sz="2400">
              <a:solidFill>
                <a:srgbClr val="000000"/>
              </a:solidFill>
              <a:latin typeface="Overpass"/>
              <a:ea typeface="Overpass"/>
              <a:cs typeface="Overpass"/>
              <a:sym typeface="Overpass"/>
            </a:endParaRPr>
          </a:p>
          <a:p>
            <a:pPr indent="0" lvl="0" marL="457200" rtl="0" algn="ctr">
              <a:spcBef>
                <a:spcPts val="0"/>
              </a:spcBef>
              <a:spcAft>
                <a:spcPts val="0"/>
              </a:spcAft>
              <a:buNone/>
            </a:pPr>
            <a:r>
              <a:rPr b="0" lang="en" sz="1600">
                <a:solidFill>
                  <a:srgbClr val="434343"/>
                </a:solidFill>
              </a:rPr>
              <a:t>SCC (</a:t>
            </a:r>
            <a:r>
              <a:rPr lang="en" sz="1600" u="sng">
                <a:solidFill>
                  <a:schemeClr val="hlink"/>
                </a:solidFill>
                <a:hlinkClick r:id="rId4"/>
              </a:rPr>
              <a:t>Security Context Constraints</a:t>
            </a:r>
            <a:r>
              <a:rPr b="0" lang="en" sz="1600">
                <a:solidFill>
                  <a:srgbClr val="434343"/>
                </a:solidFill>
              </a:rPr>
              <a:t>)</a:t>
            </a:r>
            <a:endParaRPr sz="1800">
              <a:solidFill>
                <a:srgbClr val="000000"/>
              </a:solidFill>
              <a:latin typeface="Overpass"/>
              <a:ea typeface="Overpass"/>
              <a:cs typeface="Overpass"/>
              <a:sym typeface="Overpass"/>
            </a:endParaRPr>
          </a:p>
        </p:txBody>
      </p:sp>
      <p:sp>
        <p:nvSpPr>
          <p:cNvPr id="1592" name="Google Shape;1592;p177"/>
          <p:cNvSpPr txBox="1"/>
          <p:nvPr/>
        </p:nvSpPr>
        <p:spPr>
          <a:xfrm>
            <a:off x="531250" y="927575"/>
            <a:ext cx="1754400" cy="35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verpass"/>
                <a:ea typeface="Overpass"/>
                <a:cs typeface="Overpass"/>
                <a:sym typeface="Overpass"/>
              </a:rPr>
              <a:t>Allow administrators to control permissions for pods</a:t>
            </a:r>
            <a:endParaRPr sz="1300">
              <a:latin typeface="Overpass"/>
              <a:ea typeface="Overpass"/>
              <a:cs typeface="Overpass"/>
              <a:sym typeface="Overpass"/>
            </a:endParaRPr>
          </a:p>
          <a:p>
            <a:pPr indent="0" lvl="0" marL="0" rtl="0" algn="l">
              <a:spcBef>
                <a:spcPts val="0"/>
              </a:spcBef>
              <a:spcAft>
                <a:spcPts val="0"/>
              </a:spcAft>
              <a:buNone/>
            </a:pPr>
            <a:r>
              <a:t/>
            </a:r>
            <a:endParaRPr sz="1300">
              <a:latin typeface="Overpass"/>
              <a:ea typeface="Overpass"/>
              <a:cs typeface="Overpass"/>
              <a:sym typeface="Overpass"/>
            </a:endParaRPr>
          </a:p>
          <a:p>
            <a:pPr indent="0" lvl="0" marL="0" rtl="0" algn="l">
              <a:spcBef>
                <a:spcPts val="0"/>
              </a:spcBef>
              <a:spcAft>
                <a:spcPts val="0"/>
              </a:spcAft>
              <a:buNone/>
            </a:pPr>
            <a:r>
              <a:rPr lang="en" sz="1300">
                <a:latin typeface="Overpass"/>
                <a:ea typeface="Overpass"/>
                <a:cs typeface="Overpass"/>
                <a:sym typeface="Overpass"/>
              </a:rPr>
              <a:t>Restricted SCC is granted to all users</a:t>
            </a:r>
            <a:endParaRPr sz="1300">
              <a:latin typeface="Overpass"/>
              <a:ea typeface="Overpass"/>
              <a:cs typeface="Overpass"/>
              <a:sym typeface="Overpass"/>
            </a:endParaRPr>
          </a:p>
          <a:p>
            <a:pPr indent="0" lvl="0" marL="0" rtl="0" algn="l">
              <a:spcBef>
                <a:spcPts val="0"/>
              </a:spcBef>
              <a:spcAft>
                <a:spcPts val="0"/>
              </a:spcAft>
              <a:buNone/>
            </a:pPr>
            <a:r>
              <a:t/>
            </a:r>
            <a:endParaRPr sz="1300">
              <a:latin typeface="Overpass"/>
              <a:ea typeface="Overpass"/>
              <a:cs typeface="Overpass"/>
              <a:sym typeface="Overpass"/>
            </a:endParaRPr>
          </a:p>
          <a:p>
            <a:pPr indent="0" lvl="0" marL="0" rtl="0" algn="l">
              <a:spcBef>
                <a:spcPts val="0"/>
              </a:spcBef>
              <a:spcAft>
                <a:spcPts val="0"/>
              </a:spcAft>
              <a:buNone/>
            </a:pPr>
            <a:r>
              <a:rPr lang="en" sz="1300">
                <a:latin typeface="Overpass"/>
                <a:ea typeface="Overpass"/>
                <a:cs typeface="Overpass"/>
                <a:sym typeface="Overpass"/>
              </a:rPr>
              <a:t>By default, no containers can run as root</a:t>
            </a:r>
            <a:endParaRPr sz="1300">
              <a:latin typeface="Overpass"/>
              <a:ea typeface="Overpass"/>
              <a:cs typeface="Overpass"/>
              <a:sym typeface="Overpass"/>
            </a:endParaRPr>
          </a:p>
          <a:p>
            <a:pPr indent="0" lvl="0" marL="0" rtl="0" algn="l">
              <a:spcBef>
                <a:spcPts val="0"/>
              </a:spcBef>
              <a:spcAft>
                <a:spcPts val="0"/>
              </a:spcAft>
              <a:buNone/>
            </a:pPr>
            <a:r>
              <a:t/>
            </a:r>
            <a:endParaRPr sz="1300">
              <a:latin typeface="Overpass"/>
              <a:ea typeface="Overpass"/>
              <a:cs typeface="Overpass"/>
              <a:sym typeface="Overpass"/>
            </a:endParaRPr>
          </a:p>
          <a:p>
            <a:pPr indent="0" lvl="0" marL="0" rtl="0" algn="l">
              <a:spcBef>
                <a:spcPts val="0"/>
              </a:spcBef>
              <a:spcAft>
                <a:spcPts val="0"/>
              </a:spcAft>
              <a:buNone/>
            </a:pPr>
            <a:r>
              <a:rPr lang="en" sz="1300">
                <a:latin typeface="Overpass"/>
                <a:ea typeface="Overpass"/>
                <a:cs typeface="Overpass"/>
                <a:sym typeface="Overpass"/>
              </a:rPr>
              <a:t>Admin can grant access to privileged SCC</a:t>
            </a:r>
            <a:endParaRPr sz="1300">
              <a:latin typeface="Overpass"/>
              <a:ea typeface="Overpass"/>
              <a:cs typeface="Overpass"/>
              <a:sym typeface="Overpass"/>
            </a:endParaRPr>
          </a:p>
          <a:p>
            <a:pPr indent="0" lvl="0" marL="0" rtl="0" algn="l">
              <a:spcBef>
                <a:spcPts val="0"/>
              </a:spcBef>
              <a:spcAft>
                <a:spcPts val="0"/>
              </a:spcAft>
              <a:buNone/>
            </a:pPr>
            <a:r>
              <a:t/>
            </a:r>
            <a:endParaRPr sz="1300">
              <a:latin typeface="Overpass"/>
              <a:ea typeface="Overpass"/>
              <a:cs typeface="Overpass"/>
              <a:sym typeface="Overpass"/>
            </a:endParaRPr>
          </a:p>
          <a:p>
            <a:pPr indent="0" lvl="0" marL="0" rtl="0" algn="l">
              <a:spcBef>
                <a:spcPts val="0"/>
              </a:spcBef>
              <a:spcAft>
                <a:spcPts val="0"/>
              </a:spcAft>
              <a:buNone/>
            </a:pPr>
            <a:r>
              <a:rPr lang="en" sz="1300">
                <a:latin typeface="Overpass"/>
                <a:ea typeface="Overpass"/>
                <a:cs typeface="Overpass"/>
                <a:sym typeface="Overpass"/>
              </a:rPr>
              <a:t>Custom SCCs can be created</a:t>
            </a:r>
            <a:endParaRPr sz="1300">
              <a:latin typeface="Overpass"/>
              <a:ea typeface="Overpass"/>
              <a:cs typeface="Overpass"/>
              <a:sym typeface="Overpass"/>
            </a:endParaRPr>
          </a:p>
        </p:txBody>
      </p:sp>
      <p:sp>
        <p:nvSpPr>
          <p:cNvPr id="1593" name="Google Shape;1593;p177"/>
          <p:cNvSpPr/>
          <p:nvPr/>
        </p:nvSpPr>
        <p:spPr>
          <a:xfrm>
            <a:off x="5763175" y="2256000"/>
            <a:ext cx="500700" cy="226500"/>
          </a:xfrm>
          <a:prstGeom prst="left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77"/>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8" name="Shape 1598"/>
        <p:cNvGrpSpPr/>
        <p:nvPr/>
      </p:nvGrpSpPr>
      <p:grpSpPr>
        <a:xfrm>
          <a:off x="0" y="0"/>
          <a:ext cx="0" cy="0"/>
          <a:chOff x="0" y="0"/>
          <a:chExt cx="0" cy="0"/>
        </a:xfrm>
      </p:grpSpPr>
      <p:sp>
        <p:nvSpPr>
          <p:cNvPr id="1599" name="Google Shape;1599;p178"/>
          <p:cNvSpPr txBox="1"/>
          <p:nvPr/>
        </p:nvSpPr>
        <p:spPr>
          <a:xfrm>
            <a:off x="532350" y="-17650"/>
            <a:ext cx="8079300" cy="115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latin typeface="Overpass"/>
                <a:ea typeface="Overpass"/>
                <a:cs typeface="Overpass"/>
                <a:sym typeface="Overpass"/>
              </a:rPr>
              <a:t>IDENTITY AND ACCESS MANAGEMENT</a:t>
            </a:r>
            <a:endParaRPr b="1" sz="2800">
              <a:latin typeface="Overpass"/>
              <a:ea typeface="Overpass"/>
              <a:cs typeface="Overpass"/>
              <a:sym typeface="Overpass"/>
            </a:endParaRPr>
          </a:p>
        </p:txBody>
      </p:sp>
      <p:sp>
        <p:nvSpPr>
          <p:cNvPr id="1600" name="Google Shape;1600;p178"/>
          <p:cNvSpPr txBox="1"/>
          <p:nvPr>
            <p:ph idx="4294967295" type="body"/>
          </p:nvPr>
        </p:nvSpPr>
        <p:spPr>
          <a:xfrm>
            <a:off x="445700" y="940125"/>
            <a:ext cx="4012200" cy="31260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rgbClr val="000000"/>
              </a:buClr>
              <a:buSzPts val="1100"/>
              <a:buFont typeface="Arial"/>
              <a:buNone/>
            </a:pPr>
            <a:r>
              <a:rPr lang="en" sz="1800">
                <a:latin typeface="Overpass"/>
                <a:ea typeface="Overpass"/>
                <a:cs typeface="Overpass"/>
                <a:sym typeface="Overpass"/>
              </a:rPr>
              <a:t>OpenShift includes an OAuth server, which does three things: </a:t>
            </a:r>
            <a:endParaRPr sz="1800">
              <a:latin typeface="Overpass"/>
              <a:ea typeface="Overpass"/>
              <a:cs typeface="Overpass"/>
              <a:sym typeface="Overpass"/>
            </a:endParaRPr>
          </a:p>
          <a:p>
            <a:pPr indent="-330200" lvl="0" marL="457200" rtl="0" algn="l">
              <a:lnSpc>
                <a:spcPct val="115000"/>
              </a:lnSpc>
              <a:spcBef>
                <a:spcPts val="1600"/>
              </a:spcBef>
              <a:spcAft>
                <a:spcPts val="0"/>
              </a:spcAft>
              <a:buClr>
                <a:srgbClr val="000000"/>
              </a:buClr>
              <a:buSzPts val="1600"/>
              <a:buFont typeface="Overpass"/>
              <a:buChar char="●"/>
            </a:pPr>
            <a:r>
              <a:rPr lang="en" sz="1600">
                <a:latin typeface="Overpass"/>
                <a:ea typeface="Overpass"/>
                <a:cs typeface="Overpass"/>
                <a:sym typeface="Overpass"/>
              </a:rPr>
              <a:t>Identifies the person requesting a token, using a configured identity provider</a:t>
            </a:r>
            <a:endParaRPr sz="1600">
              <a:latin typeface="Overpass"/>
              <a:ea typeface="Overpass"/>
              <a:cs typeface="Overpass"/>
              <a:sym typeface="Overpass"/>
            </a:endParaRPr>
          </a:p>
          <a:p>
            <a:pPr indent="-330200" lvl="0" marL="457200" rtl="0" algn="l">
              <a:lnSpc>
                <a:spcPct val="115000"/>
              </a:lnSpc>
              <a:spcBef>
                <a:spcPts val="1600"/>
              </a:spcBef>
              <a:spcAft>
                <a:spcPts val="0"/>
              </a:spcAft>
              <a:buClr>
                <a:srgbClr val="000000"/>
              </a:buClr>
              <a:buSzPts val="1600"/>
              <a:buFont typeface="Overpass"/>
              <a:buChar char="●"/>
            </a:pPr>
            <a:r>
              <a:rPr lang="en" sz="1600">
                <a:latin typeface="Overpass"/>
                <a:ea typeface="Overpass"/>
                <a:cs typeface="Overpass"/>
                <a:sym typeface="Overpass"/>
              </a:rPr>
              <a:t>Determines a mapping from that identity to an OpenShift user</a:t>
            </a:r>
            <a:endParaRPr sz="1600">
              <a:latin typeface="Overpass"/>
              <a:ea typeface="Overpass"/>
              <a:cs typeface="Overpass"/>
              <a:sym typeface="Overpass"/>
            </a:endParaRPr>
          </a:p>
          <a:p>
            <a:pPr indent="-330200" lvl="0" marL="457200" rtl="0" algn="l">
              <a:lnSpc>
                <a:spcPct val="115000"/>
              </a:lnSpc>
              <a:spcBef>
                <a:spcPts val="1600"/>
              </a:spcBef>
              <a:spcAft>
                <a:spcPts val="1600"/>
              </a:spcAft>
              <a:buClr>
                <a:srgbClr val="000000"/>
              </a:buClr>
              <a:buSzPts val="1600"/>
              <a:buFont typeface="Overpass"/>
              <a:buChar char="●"/>
            </a:pPr>
            <a:r>
              <a:rPr lang="en" sz="1600">
                <a:latin typeface="Overpass"/>
                <a:ea typeface="Overpass"/>
                <a:cs typeface="Overpass"/>
                <a:sym typeface="Overpass"/>
              </a:rPr>
              <a:t>Issues an OAuth access token which authenticates that user to the API</a:t>
            </a:r>
            <a:endParaRPr sz="1600">
              <a:latin typeface="Overpass"/>
              <a:ea typeface="Overpass"/>
              <a:cs typeface="Overpass"/>
              <a:sym typeface="Overpass"/>
            </a:endParaRPr>
          </a:p>
        </p:txBody>
      </p:sp>
      <p:sp>
        <p:nvSpPr>
          <p:cNvPr id="1601" name="Google Shape;1601;p178"/>
          <p:cNvSpPr txBox="1"/>
          <p:nvPr>
            <p:ph idx="4294967295" type="body"/>
          </p:nvPr>
        </p:nvSpPr>
        <p:spPr>
          <a:xfrm>
            <a:off x="4986450" y="940125"/>
            <a:ext cx="3684300" cy="37938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lang="en" sz="1800">
                <a:latin typeface="Overpass"/>
                <a:ea typeface="Overpass"/>
                <a:cs typeface="Overpass"/>
                <a:sym typeface="Overpass"/>
              </a:rPr>
              <a:t>Supported Identity Providers include</a:t>
            </a:r>
            <a:endParaRPr sz="1700">
              <a:latin typeface="Overpass"/>
              <a:ea typeface="Overpass"/>
              <a:cs typeface="Overpass"/>
              <a:sym typeface="Overpass"/>
            </a:endParaRPr>
          </a:p>
          <a:p>
            <a:pPr indent="-330200" lvl="0" marL="457200" rtl="0" algn="l">
              <a:lnSpc>
                <a:spcPct val="100000"/>
              </a:lnSpc>
              <a:spcBef>
                <a:spcPts val="1600"/>
              </a:spcBef>
              <a:spcAft>
                <a:spcPts val="0"/>
              </a:spcAft>
              <a:buSzPts val="1600"/>
              <a:buFont typeface="Overpass"/>
              <a:buChar char="●"/>
            </a:pPr>
            <a:r>
              <a:rPr lang="en" sz="1600">
                <a:latin typeface="Overpass"/>
                <a:ea typeface="Overpass"/>
                <a:cs typeface="Overpass"/>
                <a:sym typeface="Overpass"/>
              </a:rPr>
              <a:t>Keystone</a:t>
            </a:r>
            <a:endParaRPr sz="1600">
              <a:latin typeface="Overpass"/>
              <a:ea typeface="Overpass"/>
              <a:cs typeface="Overpass"/>
              <a:sym typeface="Overpass"/>
            </a:endParaRPr>
          </a:p>
          <a:p>
            <a:pPr indent="-330200" lvl="0" marL="457200" rtl="0" algn="l">
              <a:lnSpc>
                <a:spcPct val="100000"/>
              </a:lnSpc>
              <a:spcBef>
                <a:spcPts val="0"/>
              </a:spcBef>
              <a:spcAft>
                <a:spcPts val="0"/>
              </a:spcAft>
              <a:buSzPts val="1600"/>
              <a:buFont typeface="Overpass"/>
              <a:buChar char="●"/>
            </a:pPr>
            <a:r>
              <a:rPr lang="en" sz="1600">
                <a:latin typeface="Overpass"/>
                <a:ea typeface="Overpass"/>
                <a:cs typeface="Overpass"/>
                <a:sym typeface="Overpass"/>
              </a:rPr>
              <a:t>LDAP</a:t>
            </a:r>
            <a:endParaRPr sz="1600">
              <a:latin typeface="Overpass"/>
              <a:ea typeface="Overpass"/>
              <a:cs typeface="Overpass"/>
              <a:sym typeface="Overpass"/>
            </a:endParaRPr>
          </a:p>
          <a:p>
            <a:pPr indent="-330200" lvl="0" marL="457200" rtl="0" algn="l">
              <a:lnSpc>
                <a:spcPct val="100000"/>
              </a:lnSpc>
              <a:spcBef>
                <a:spcPts val="0"/>
              </a:spcBef>
              <a:spcAft>
                <a:spcPts val="0"/>
              </a:spcAft>
              <a:buSzPts val="1600"/>
              <a:buFont typeface="Overpass"/>
              <a:buChar char="●"/>
            </a:pPr>
            <a:r>
              <a:rPr lang="en" sz="1600">
                <a:latin typeface="Overpass"/>
                <a:ea typeface="Overpass"/>
                <a:cs typeface="Overpass"/>
                <a:sym typeface="Overpass"/>
              </a:rPr>
              <a:t>GitHub </a:t>
            </a:r>
            <a:endParaRPr sz="1600">
              <a:latin typeface="Overpass"/>
              <a:ea typeface="Overpass"/>
              <a:cs typeface="Overpass"/>
              <a:sym typeface="Overpass"/>
            </a:endParaRPr>
          </a:p>
          <a:p>
            <a:pPr indent="-330200" lvl="0" marL="457200" rtl="0" algn="l">
              <a:lnSpc>
                <a:spcPct val="100000"/>
              </a:lnSpc>
              <a:spcBef>
                <a:spcPts val="0"/>
              </a:spcBef>
              <a:spcAft>
                <a:spcPts val="0"/>
              </a:spcAft>
              <a:buSzPts val="1600"/>
              <a:buFont typeface="Overpass"/>
              <a:buChar char="●"/>
            </a:pPr>
            <a:r>
              <a:rPr lang="en" sz="1600">
                <a:latin typeface="Overpass"/>
                <a:ea typeface="Overpass"/>
                <a:cs typeface="Overpass"/>
                <a:sym typeface="Overpass"/>
              </a:rPr>
              <a:t>GitLab</a:t>
            </a:r>
            <a:endParaRPr sz="1600">
              <a:latin typeface="Overpass"/>
              <a:ea typeface="Overpass"/>
              <a:cs typeface="Overpass"/>
              <a:sym typeface="Overpass"/>
            </a:endParaRPr>
          </a:p>
          <a:p>
            <a:pPr indent="-330200" lvl="0" marL="457200" rtl="0" algn="l">
              <a:lnSpc>
                <a:spcPct val="100000"/>
              </a:lnSpc>
              <a:spcBef>
                <a:spcPts val="0"/>
              </a:spcBef>
              <a:spcAft>
                <a:spcPts val="0"/>
              </a:spcAft>
              <a:buClr>
                <a:schemeClr val="dk1"/>
              </a:buClr>
              <a:buSzPts val="1600"/>
              <a:buFont typeface="Overpass"/>
              <a:buChar char="●"/>
            </a:pPr>
            <a:r>
              <a:rPr lang="en" sz="1600">
                <a:solidFill>
                  <a:schemeClr val="dk1"/>
                </a:solidFill>
                <a:latin typeface="Overpass"/>
                <a:ea typeface="Overpass"/>
                <a:cs typeface="Overpass"/>
                <a:sym typeface="Overpass"/>
              </a:rPr>
              <a:t>GitHub Enterprise (new with 3.11)</a:t>
            </a:r>
            <a:endParaRPr sz="1600">
              <a:latin typeface="Overpass"/>
              <a:ea typeface="Overpass"/>
              <a:cs typeface="Overpass"/>
              <a:sym typeface="Overpass"/>
            </a:endParaRPr>
          </a:p>
          <a:p>
            <a:pPr indent="-330200" lvl="0" marL="457200" rtl="0" algn="l">
              <a:lnSpc>
                <a:spcPct val="100000"/>
              </a:lnSpc>
              <a:spcBef>
                <a:spcPts val="0"/>
              </a:spcBef>
              <a:spcAft>
                <a:spcPts val="0"/>
              </a:spcAft>
              <a:buSzPts val="1600"/>
              <a:buFont typeface="Overpass"/>
              <a:buChar char="●"/>
            </a:pPr>
            <a:r>
              <a:rPr lang="en" sz="1600">
                <a:latin typeface="Overpass"/>
                <a:ea typeface="Overpass"/>
                <a:cs typeface="Overpass"/>
                <a:sym typeface="Overpass"/>
              </a:rPr>
              <a:t>Google</a:t>
            </a:r>
            <a:endParaRPr sz="1600">
              <a:latin typeface="Overpass"/>
              <a:ea typeface="Overpass"/>
              <a:cs typeface="Overpass"/>
              <a:sym typeface="Overpass"/>
            </a:endParaRPr>
          </a:p>
          <a:p>
            <a:pPr indent="-330200" lvl="0" marL="457200" rtl="0" algn="l">
              <a:lnSpc>
                <a:spcPct val="100000"/>
              </a:lnSpc>
              <a:spcBef>
                <a:spcPts val="0"/>
              </a:spcBef>
              <a:spcAft>
                <a:spcPts val="0"/>
              </a:spcAft>
              <a:buSzPts val="1600"/>
              <a:buFont typeface="Overpass"/>
              <a:buChar char="●"/>
            </a:pPr>
            <a:r>
              <a:rPr lang="en" sz="1600">
                <a:latin typeface="Overpass"/>
                <a:ea typeface="Overpass"/>
                <a:cs typeface="Overpass"/>
                <a:sym typeface="Overpass"/>
              </a:rPr>
              <a:t>OpenID Connect</a:t>
            </a:r>
            <a:endParaRPr sz="1600">
              <a:latin typeface="Overpass"/>
              <a:ea typeface="Overpass"/>
              <a:cs typeface="Overpass"/>
              <a:sym typeface="Overpass"/>
            </a:endParaRPr>
          </a:p>
          <a:p>
            <a:pPr indent="-330200" lvl="0" marL="457200" rtl="0" algn="l">
              <a:lnSpc>
                <a:spcPct val="100000"/>
              </a:lnSpc>
              <a:spcBef>
                <a:spcPts val="0"/>
              </a:spcBef>
              <a:spcAft>
                <a:spcPts val="0"/>
              </a:spcAft>
              <a:buSzPts val="1600"/>
              <a:buFont typeface="Overpass"/>
              <a:buChar char="●"/>
            </a:pPr>
            <a:r>
              <a:rPr lang="en" sz="1600">
                <a:latin typeface="Overpass"/>
                <a:ea typeface="Overpass"/>
                <a:cs typeface="Overpass"/>
                <a:sym typeface="Overpass"/>
              </a:rPr>
              <a:t>Security Support Provider Interface (SSPI) to support SSO flows on Windows (Kerberos)</a:t>
            </a:r>
            <a:endParaRPr sz="1600">
              <a:latin typeface="Overpass"/>
              <a:ea typeface="Overpass"/>
              <a:cs typeface="Overpass"/>
              <a:sym typeface="Overpass"/>
            </a:endParaRPr>
          </a:p>
          <a:p>
            <a:pPr indent="0" lvl="0" marL="0" rtl="0" algn="l">
              <a:spcBef>
                <a:spcPts val="0"/>
              </a:spcBef>
              <a:spcAft>
                <a:spcPts val="1600"/>
              </a:spcAft>
              <a:buNone/>
            </a:pPr>
            <a:r>
              <a:t/>
            </a:r>
            <a:endParaRPr sz="1700">
              <a:latin typeface="Overpass"/>
              <a:ea typeface="Overpass"/>
              <a:cs typeface="Overpass"/>
              <a:sym typeface="Overpass"/>
            </a:endParaRPr>
          </a:p>
        </p:txBody>
      </p:sp>
      <p:sp>
        <p:nvSpPr>
          <p:cNvPr id="1602" name="Google Shape;1602;p178"/>
          <p:cNvSpPr txBox="1"/>
          <p:nvPr/>
        </p:nvSpPr>
        <p:spPr>
          <a:xfrm>
            <a:off x="771650" y="4085050"/>
            <a:ext cx="41433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0000FF"/>
                </a:solidFill>
                <a:hlinkClick r:id="rId3"/>
              </a:rPr>
              <a:t>Managing Users and Groups in OpenShift</a:t>
            </a:r>
            <a:endParaRPr>
              <a:solidFill>
                <a:srgbClr val="0000FF"/>
              </a:solidFill>
            </a:endParaRPr>
          </a:p>
          <a:p>
            <a:pPr indent="0" lvl="0" marL="0" rtl="0" algn="l">
              <a:spcBef>
                <a:spcPts val="0"/>
              </a:spcBef>
              <a:spcAft>
                <a:spcPts val="0"/>
              </a:spcAft>
              <a:buNone/>
            </a:pPr>
            <a:r>
              <a:rPr lang="en" u="sng">
                <a:solidFill>
                  <a:srgbClr val="0000FF"/>
                </a:solidFill>
                <a:hlinkClick r:id="rId4"/>
              </a:rPr>
              <a:t>Configuring Identity Providers</a:t>
            </a:r>
            <a:endParaRPr>
              <a:solidFill>
                <a:srgbClr val="0000FF"/>
              </a:solidFill>
            </a:endParaRPr>
          </a:p>
        </p:txBody>
      </p:sp>
      <p:sp>
        <p:nvSpPr>
          <p:cNvPr id="1603" name="Google Shape;1603;p178"/>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7" name="Shape 1607"/>
        <p:cNvGrpSpPr/>
        <p:nvPr/>
      </p:nvGrpSpPr>
      <p:grpSpPr>
        <a:xfrm>
          <a:off x="0" y="0"/>
          <a:ext cx="0" cy="0"/>
          <a:chOff x="0" y="0"/>
          <a:chExt cx="0" cy="0"/>
        </a:xfrm>
      </p:grpSpPr>
      <p:sp>
        <p:nvSpPr>
          <p:cNvPr id="1608" name="Google Shape;1608;p179"/>
          <p:cNvSpPr txBox="1"/>
          <p:nvPr/>
        </p:nvSpPr>
        <p:spPr>
          <a:xfrm>
            <a:off x="931950" y="228600"/>
            <a:ext cx="72801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434343"/>
                </a:solidFill>
                <a:latin typeface="Overpass"/>
                <a:ea typeface="Overpass"/>
                <a:cs typeface="Overpass"/>
                <a:sym typeface="Overpass"/>
              </a:rPr>
              <a:t>PROJECTS ISOLATE APPLICATIONS</a:t>
            </a:r>
            <a:br>
              <a:rPr lang="en" sz="2800">
                <a:solidFill>
                  <a:srgbClr val="434343"/>
                </a:solidFill>
                <a:latin typeface="Overpass"/>
                <a:ea typeface="Overpass"/>
                <a:cs typeface="Overpass"/>
                <a:sym typeface="Overpass"/>
              </a:rPr>
            </a:br>
            <a:r>
              <a:rPr lang="en" sz="2800">
                <a:solidFill>
                  <a:srgbClr val="434343"/>
                </a:solidFill>
                <a:latin typeface="Overpass"/>
                <a:ea typeface="Overpass"/>
                <a:cs typeface="Overpass"/>
                <a:sym typeface="Overpass"/>
              </a:rPr>
              <a:t>across teams, groups and departments</a:t>
            </a:r>
            <a:endParaRPr sz="2800">
              <a:solidFill>
                <a:srgbClr val="434343"/>
              </a:solidFill>
              <a:latin typeface="Overpass"/>
              <a:ea typeface="Overpass"/>
              <a:cs typeface="Overpass"/>
              <a:sym typeface="Overpass"/>
            </a:endParaRPr>
          </a:p>
        </p:txBody>
      </p:sp>
      <p:grpSp>
        <p:nvGrpSpPr>
          <p:cNvPr id="1609" name="Google Shape;1609;p179"/>
          <p:cNvGrpSpPr/>
          <p:nvPr/>
        </p:nvGrpSpPr>
        <p:grpSpPr>
          <a:xfrm>
            <a:off x="4114913" y="2657715"/>
            <a:ext cx="721800" cy="721800"/>
            <a:chOff x="4199125" y="2910350"/>
            <a:chExt cx="721800" cy="721800"/>
          </a:xfrm>
        </p:grpSpPr>
        <p:sp>
          <p:nvSpPr>
            <p:cNvPr id="1610" name="Google Shape;1610;p179"/>
            <p:cNvSpPr/>
            <p:nvPr/>
          </p:nvSpPr>
          <p:spPr>
            <a:xfrm>
              <a:off x="4199125" y="2910350"/>
              <a:ext cx="721800" cy="721800"/>
            </a:xfrm>
            <a:prstGeom prst="ellipse">
              <a:avLst/>
            </a:prstGeom>
            <a:solidFill>
              <a:srgbClr val="114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1" name="Google Shape;1611;p179"/>
            <p:cNvPicPr preferRelativeResize="0"/>
            <p:nvPr/>
          </p:nvPicPr>
          <p:blipFill>
            <a:blip r:embed="rId3">
              <a:alphaModFix/>
            </a:blip>
            <a:stretch>
              <a:fillRect/>
            </a:stretch>
          </p:blipFill>
          <p:spPr>
            <a:xfrm>
              <a:off x="4398815" y="3022088"/>
              <a:ext cx="322488" cy="498391"/>
            </a:xfrm>
            <a:prstGeom prst="rect">
              <a:avLst/>
            </a:prstGeom>
            <a:noFill/>
            <a:ln>
              <a:noFill/>
            </a:ln>
          </p:spPr>
        </p:pic>
      </p:grpSp>
      <p:grpSp>
        <p:nvGrpSpPr>
          <p:cNvPr id="1612" name="Google Shape;1612;p179"/>
          <p:cNvGrpSpPr/>
          <p:nvPr/>
        </p:nvGrpSpPr>
        <p:grpSpPr>
          <a:xfrm>
            <a:off x="1295575" y="1665638"/>
            <a:ext cx="2058900" cy="1248012"/>
            <a:chOff x="1066975" y="1894238"/>
            <a:chExt cx="2058900" cy="1248012"/>
          </a:xfrm>
        </p:grpSpPr>
        <p:sp>
          <p:nvSpPr>
            <p:cNvPr id="1613" name="Google Shape;1613;p179"/>
            <p:cNvSpPr/>
            <p:nvPr/>
          </p:nvSpPr>
          <p:spPr>
            <a:xfrm>
              <a:off x="1066975" y="1911950"/>
              <a:ext cx="2058900" cy="12303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latin typeface="Overpass"/>
                <a:ea typeface="Overpass"/>
                <a:cs typeface="Overpass"/>
                <a:sym typeface="Overpass"/>
              </a:endParaRPr>
            </a:p>
          </p:txBody>
        </p:sp>
        <p:sp>
          <p:nvSpPr>
            <p:cNvPr id="1614" name="Google Shape;1614;p179"/>
            <p:cNvSpPr/>
            <p:nvPr/>
          </p:nvSpPr>
          <p:spPr>
            <a:xfrm>
              <a:off x="1180550" y="2299350"/>
              <a:ext cx="577200" cy="7287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Overpass"/>
                  <a:ea typeface="Overpass"/>
                  <a:cs typeface="Overpass"/>
                  <a:sym typeface="Overpass"/>
                </a:rPr>
                <a:t>POD</a:t>
              </a:r>
              <a:endParaRPr sz="700">
                <a:latin typeface="Overpass"/>
                <a:ea typeface="Overpass"/>
                <a:cs typeface="Overpass"/>
                <a:sym typeface="Overpass"/>
              </a:endParaRPr>
            </a:p>
          </p:txBody>
        </p:sp>
        <p:sp>
          <p:nvSpPr>
            <p:cNvPr id="1615" name="Google Shape;1615;p179"/>
            <p:cNvSpPr/>
            <p:nvPr/>
          </p:nvSpPr>
          <p:spPr>
            <a:xfrm>
              <a:off x="1264761" y="2537498"/>
              <a:ext cx="415200" cy="4152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a:t>
              </a:r>
              <a:endParaRPr sz="800">
                <a:solidFill>
                  <a:srgbClr val="FFFFFF"/>
                </a:solidFill>
                <a:latin typeface="Overpass"/>
                <a:ea typeface="Overpass"/>
                <a:cs typeface="Overpass"/>
                <a:sym typeface="Overpass"/>
              </a:endParaRPr>
            </a:p>
          </p:txBody>
        </p:sp>
        <p:sp>
          <p:nvSpPr>
            <p:cNvPr id="1616" name="Google Shape;1616;p179"/>
            <p:cNvSpPr/>
            <p:nvPr/>
          </p:nvSpPr>
          <p:spPr>
            <a:xfrm>
              <a:off x="1803263" y="2299350"/>
              <a:ext cx="577200" cy="7287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Overpass"/>
                  <a:ea typeface="Overpass"/>
                  <a:cs typeface="Overpass"/>
                  <a:sym typeface="Overpass"/>
                </a:rPr>
                <a:t>POD</a:t>
              </a:r>
              <a:endParaRPr sz="700">
                <a:latin typeface="Overpass"/>
                <a:ea typeface="Overpass"/>
                <a:cs typeface="Overpass"/>
                <a:sym typeface="Overpass"/>
              </a:endParaRPr>
            </a:p>
          </p:txBody>
        </p:sp>
        <p:sp>
          <p:nvSpPr>
            <p:cNvPr id="1617" name="Google Shape;1617;p179"/>
            <p:cNvSpPr/>
            <p:nvPr/>
          </p:nvSpPr>
          <p:spPr>
            <a:xfrm>
              <a:off x="1887474" y="2537498"/>
              <a:ext cx="415200" cy="4152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a:t>
              </a:r>
              <a:endParaRPr sz="800">
                <a:solidFill>
                  <a:srgbClr val="FFFFFF"/>
                </a:solidFill>
                <a:latin typeface="Overpass"/>
                <a:ea typeface="Overpass"/>
                <a:cs typeface="Overpass"/>
                <a:sym typeface="Overpass"/>
              </a:endParaRPr>
            </a:p>
          </p:txBody>
        </p:sp>
        <p:sp>
          <p:nvSpPr>
            <p:cNvPr id="1618" name="Google Shape;1618;p179"/>
            <p:cNvSpPr/>
            <p:nvPr/>
          </p:nvSpPr>
          <p:spPr>
            <a:xfrm>
              <a:off x="2425976" y="2299350"/>
              <a:ext cx="577200" cy="7287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Overpass"/>
                  <a:ea typeface="Overpass"/>
                  <a:cs typeface="Overpass"/>
                  <a:sym typeface="Overpass"/>
                </a:rPr>
                <a:t>POD</a:t>
              </a:r>
              <a:endParaRPr sz="700">
                <a:latin typeface="Overpass"/>
                <a:ea typeface="Overpass"/>
                <a:cs typeface="Overpass"/>
                <a:sym typeface="Overpass"/>
              </a:endParaRPr>
            </a:p>
          </p:txBody>
        </p:sp>
        <p:sp>
          <p:nvSpPr>
            <p:cNvPr id="1619" name="Google Shape;1619;p179"/>
            <p:cNvSpPr/>
            <p:nvPr/>
          </p:nvSpPr>
          <p:spPr>
            <a:xfrm>
              <a:off x="2510187" y="2537498"/>
              <a:ext cx="415200" cy="4152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a:t>
              </a:r>
              <a:endParaRPr sz="800">
                <a:solidFill>
                  <a:srgbClr val="FFFFFF"/>
                </a:solidFill>
                <a:latin typeface="Overpass"/>
                <a:ea typeface="Overpass"/>
                <a:cs typeface="Overpass"/>
                <a:sym typeface="Overpass"/>
              </a:endParaRPr>
            </a:p>
          </p:txBody>
        </p:sp>
        <p:sp>
          <p:nvSpPr>
            <p:cNvPr id="1620" name="Google Shape;1620;p179"/>
            <p:cNvSpPr/>
            <p:nvPr/>
          </p:nvSpPr>
          <p:spPr>
            <a:xfrm>
              <a:off x="1066975" y="1894238"/>
              <a:ext cx="2058900" cy="193200"/>
            </a:xfrm>
            <a:prstGeom prst="rect">
              <a:avLst/>
            </a:prstGeom>
            <a:solidFill>
              <a:srgbClr val="00B9E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PAYMENT DEV</a:t>
              </a:r>
              <a:endParaRPr sz="900">
                <a:solidFill>
                  <a:srgbClr val="FFFFFF"/>
                </a:solidFill>
                <a:latin typeface="Overpass"/>
                <a:ea typeface="Overpass"/>
                <a:cs typeface="Overpass"/>
                <a:sym typeface="Overpass"/>
              </a:endParaRPr>
            </a:p>
          </p:txBody>
        </p:sp>
      </p:grpSp>
      <p:grpSp>
        <p:nvGrpSpPr>
          <p:cNvPr id="1621" name="Google Shape;1621;p179"/>
          <p:cNvGrpSpPr/>
          <p:nvPr/>
        </p:nvGrpSpPr>
        <p:grpSpPr>
          <a:xfrm>
            <a:off x="1295575" y="3113438"/>
            <a:ext cx="2058900" cy="1248012"/>
            <a:chOff x="1066975" y="3342038"/>
            <a:chExt cx="2058900" cy="1248012"/>
          </a:xfrm>
        </p:grpSpPr>
        <p:sp>
          <p:nvSpPr>
            <p:cNvPr id="1622" name="Google Shape;1622;p179"/>
            <p:cNvSpPr/>
            <p:nvPr/>
          </p:nvSpPr>
          <p:spPr>
            <a:xfrm>
              <a:off x="1066975" y="3359750"/>
              <a:ext cx="2058900" cy="12303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latin typeface="Overpass"/>
                <a:ea typeface="Overpass"/>
                <a:cs typeface="Overpass"/>
                <a:sym typeface="Overpass"/>
              </a:endParaRPr>
            </a:p>
          </p:txBody>
        </p:sp>
        <p:sp>
          <p:nvSpPr>
            <p:cNvPr id="1623" name="Google Shape;1623;p179"/>
            <p:cNvSpPr/>
            <p:nvPr/>
          </p:nvSpPr>
          <p:spPr>
            <a:xfrm>
              <a:off x="1180550" y="3747150"/>
              <a:ext cx="577200" cy="7287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Overpass"/>
                  <a:ea typeface="Overpass"/>
                  <a:cs typeface="Overpass"/>
                  <a:sym typeface="Overpass"/>
                </a:rPr>
                <a:t>POD</a:t>
              </a:r>
              <a:endParaRPr sz="700">
                <a:latin typeface="Overpass"/>
                <a:ea typeface="Overpass"/>
                <a:cs typeface="Overpass"/>
                <a:sym typeface="Overpass"/>
              </a:endParaRPr>
            </a:p>
          </p:txBody>
        </p:sp>
        <p:sp>
          <p:nvSpPr>
            <p:cNvPr id="1624" name="Google Shape;1624;p179"/>
            <p:cNvSpPr/>
            <p:nvPr/>
          </p:nvSpPr>
          <p:spPr>
            <a:xfrm>
              <a:off x="1264761" y="3985298"/>
              <a:ext cx="415200" cy="4152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a:t>
              </a:r>
              <a:endParaRPr sz="800">
                <a:solidFill>
                  <a:srgbClr val="FFFFFF"/>
                </a:solidFill>
                <a:latin typeface="Overpass"/>
                <a:ea typeface="Overpass"/>
                <a:cs typeface="Overpass"/>
                <a:sym typeface="Overpass"/>
              </a:endParaRPr>
            </a:p>
          </p:txBody>
        </p:sp>
        <p:sp>
          <p:nvSpPr>
            <p:cNvPr id="1625" name="Google Shape;1625;p179"/>
            <p:cNvSpPr/>
            <p:nvPr/>
          </p:nvSpPr>
          <p:spPr>
            <a:xfrm>
              <a:off x="1803263" y="3747150"/>
              <a:ext cx="577200" cy="7287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Overpass"/>
                  <a:ea typeface="Overpass"/>
                  <a:cs typeface="Overpass"/>
                  <a:sym typeface="Overpass"/>
                </a:rPr>
                <a:t>POD</a:t>
              </a:r>
              <a:endParaRPr sz="700">
                <a:latin typeface="Overpass"/>
                <a:ea typeface="Overpass"/>
                <a:cs typeface="Overpass"/>
                <a:sym typeface="Overpass"/>
              </a:endParaRPr>
            </a:p>
          </p:txBody>
        </p:sp>
        <p:sp>
          <p:nvSpPr>
            <p:cNvPr id="1626" name="Google Shape;1626;p179"/>
            <p:cNvSpPr/>
            <p:nvPr/>
          </p:nvSpPr>
          <p:spPr>
            <a:xfrm>
              <a:off x="1887474" y="3985298"/>
              <a:ext cx="415200" cy="4152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a:t>
              </a:r>
              <a:endParaRPr sz="800">
                <a:solidFill>
                  <a:srgbClr val="FFFFFF"/>
                </a:solidFill>
                <a:latin typeface="Overpass"/>
                <a:ea typeface="Overpass"/>
                <a:cs typeface="Overpass"/>
                <a:sym typeface="Overpass"/>
              </a:endParaRPr>
            </a:p>
          </p:txBody>
        </p:sp>
        <p:sp>
          <p:nvSpPr>
            <p:cNvPr id="1627" name="Google Shape;1627;p179"/>
            <p:cNvSpPr/>
            <p:nvPr/>
          </p:nvSpPr>
          <p:spPr>
            <a:xfrm>
              <a:off x="2425976" y="3747150"/>
              <a:ext cx="577200" cy="7287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Overpass"/>
                  <a:ea typeface="Overpass"/>
                  <a:cs typeface="Overpass"/>
                  <a:sym typeface="Overpass"/>
                </a:rPr>
                <a:t>POD</a:t>
              </a:r>
              <a:endParaRPr sz="700">
                <a:latin typeface="Overpass"/>
                <a:ea typeface="Overpass"/>
                <a:cs typeface="Overpass"/>
                <a:sym typeface="Overpass"/>
              </a:endParaRPr>
            </a:p>
          </p:txBody>
        </p:sp>
        <p:sp>
          <p:nvSpPr>
            <p:cNvPr id="1628" name="Google Shape;1628;p179"/>
            <p:cNvSpPr/>
            <p:nvPr/>
          </p:nvSpPr>
          <p:spPr>
            <a:xfrm>
              <a:off x="2510187" y="3985298"/>
              <a:ext cx="415200" cy="4152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a:t>
              </a:r>
              <a:endParaRPr sz="800">
                <a:solidFill>
                  <a:srgbClr val="FFFFFF"/>
                </a:solidFill>
                <a:latin typeface="Overpass"/>
                <a:ea typeface="Overpass"/>
                <a:cs typeface="Overpass"/>
                <a:sym typeface="Overpass"/>
              </a:endParaRPr>
            </a:p>
          </p:txBody>
        </p:sp>
        <p:sp>
          <p:nvSpPr>
            <p:cNvPr id="1629" name="Google Shape;1629;p179"/>
            <p:cNvSpPr/>
            <p:nvPr/>
          </p:nvSpPr>
          <p:spPr>
            <a:xfrm>
              <a:off x="1066975" y="3342038"/>
              <a:ext cx="2058900" cy="1932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PAYMENT PROD</a:t>
              </a:r>
              <a:endParaRPr sz="900">
                <a:solidFill>
                  <a:srgbClr val="FFFFFF"/>
                </a:solidFill>
                <a:latin typeface="Overpass"/>
                <a:ea typeface="Overpass"/>
                <a:cs typeface="Overpass"/>
                <a:sym typeface="Overpass"/>
              </a:endParaRPr>
            </a:p>
          </p:txBody>
        </p:sp>
      </p:grpSp>
      <p:grpSp>
        <p:nvGrpSpPr>
          <p:cNvPr id="1630" name="Google Shape;1630;p179"/>
          <p:cNvGrpSpPr/>
          <p:nvPr/>
        </p:nvGrpSpPr>
        <p:grpSpPr>
          <a:xfrm>
            <a:off x="5675117" y="1665638"/>
            <a:ext cx="2058900" cy="1248012"/>
            <a:chOff x="5715175" y="1894238"/>
            <a:chExt cx="2058900" cy="1248012"/>
          </a:xfrm>
        </p:grpSpPr>
        <p:sp>
          <p:nvSpPr>
            <p:cNvPr id="1631" name="Google Shape;1631;p179"/>
            <p:cNvSpPr/>
            <p:nvPr/>
          </p:nvSpPr>
          <p:spPr>
            <a:xfrm>
              <a:off x="5715175" y="1911950"/>
              <a:ext cx="2058900" cy="12303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latin typeface="Overpass"/>
                <a:ea typeface="Overpass"/>
                <a:cs typeface="Overpass"/>
                <a:sym typeface="Overpass"/>
              </a:endParaRPr>
            </a:p>
          </p:txBody>
        </p:sp>
        <p:sp>
          <p:nvSpPr>
            <p:cNvPr id="1632" name="Google Shape;1632;p179"/>
            <p:cNvSpPr/>
            <p:nvPr/>
          </p:nvSpPr>
          <p:spPr>
            <a:xfrm>
              <a:off x="5828750" y="2299350"/>
              <a:ext cx="577200" cy="7287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Overpass"/>
                  <a:ea typeface="Overpass"/>
                  <a:cs typeface="Overpass"/>
                  <a:sym typeface="Overpass"/>
                </a:rPr>
                <a:t>POD</a:t>
              </a:r>
              <a:endParaRPr sz="700">
                <a:latin typeface="Overpass"/>
                <a:ea typeface="Overpass"/>
                <a:cs typeface="Overpass"/>
                <a:sym typeface="Overpass"/>
              </a:endParaRPr>
            </a:p>
          </p:txBody>
        </p:sp>
        <p:sp>
          <p:nvSpPr>
            <p:cNvPr id="1633" name="Google Shape;1633;p179"/>
            <p:cNvSpPr/>
            <p:nvPr/>
          </p:nvSpPr>
          <p:spPr>
            <a:xfrm>
              <a:off x="5912961" y="2537498"/>
              <a:ext cx="415200" cy="4152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a:t>
              </a:r>
              <a:endParaRPr sz="800">
                <a:solidFill>
                  <a:srgbClr val="FFFFFF"/>
                </a:solidFill>
                <a:latin typeface="Overpass"/>
                <a:ea typeface="Overpass"/>
                <a:cs typeface="Overpass"/>
                <a:sym typeface="Overpass"/>
              </a:endParaRPr>
            </a:p>
          </p:txBody>
        </p:sp>
        <p:sp>
          <p:nvSpPr>
            <p:cNvPr id="1634" name="Google Shape;1634;p179"/>
            <p:cNvSpPr/>
            <p:nvPr/>
          </p:nvSpPr>
          <p:spPr>
            <a:xfrm>
              <a:off x="6451463" y="2299350"/>
              <a:ext cx="577200" cy="7287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Overpass"/>
                  <a:ea typeface="Overpass"/>
                  <a:cs typeface="Overpass"/>
                  <a:sym typeface="Overpass"/>
                </a:rPr>
                <a:t>POD</a:t>
              </a:r>
              <a:endParaRPr sz="700">
                <a:latin typeface="Overpass"/>
                <a:ea typeface="Overpass"/>
                <a:cs typeface="Overpass"/>
                <a:sym typeface="Overpass"/>
              </a:endParaRPr>
            </a:p>
          </p:txBody>
        </p:sp>
        <p:sp>
          <p:nvSpPr>
            <p:cNvPr id="1635" name="Google Shape;1635;p179"/>
            <p:cNvSpPr/>
            <p:nvPr/>
          </p:nvSpPr>
          <p:spPr>
            <a:xfrm>
              <a:off x="6535674" y="2537498"/>
              <a:ext cx="415200" cy="4152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a:t>
              </a:r>
              <a:endParaRPr sz="800">
                <a:solidFill>
                  <a:srgbClr val="FFFFFF"/>
                </a:solidFill>
                <a:latin typeface="Overpass"/>
                <a:ea typeface="Overpass"/>
                <a:cs typeface="Overpass"/>
                <a:sym typeface="Overpass"/>
              </a:endParaRPr>
            </a:p>
          </p:txBody>
        </p:sp>
        <p:sp>
          <p:nvSpPr>
            <p:cNvPr id="1636" name="Google Shape;1636;p179"/>
            <p:cNvSpPr/>
            <p:nvPr/>
          </p:nvSpPr>
          <p:spPr>
            <a:xfrm>
              <a:off x="7074176" y="2299350"/>
              <a:ext cx="577200" cy="7287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Overpass"/>
                  <a:ea typeface="Overpass"/>
                  <a:cs typeface="Overpass"/>
                  <a:sym typeface="Overpass"/>
                </a:rPr>
                <a:t>POD</a:t>
              </a:r>
              <a:endParaRPr sz="700">
                <a:latin typeface="Overpass"/>
                <a:ea typeface="Overpass"/>
                <a:cs typeface="Overpass"/>
                <a:sym typeface="Overpass"/>
              </a:endParaRPr>
            </a:p>
          </p:txBody>
        </p:sp>
        <p:sp>
          <p:nvSpPr>
            <p:cNvPr id="1637" name="Google Shape;1637;p179"/>
            <p:cNvSpPr/>
            <p:nvPr/>
          </p:nvSpPr>
          <p:spPr>
            <a:xfrm>
              <a:off x="7158387" y="2537498"/>
              <a:ext cx="415200" cy="4152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a:t>
              </a:r>
              <a:endParaRPr sz="800">
                <a:solidFill>
                  <a:srgbClr val="FFFFFF"/>
                </a:solidFill>
                <a:latin typeface="Overpass"/>
                <a:ea typeface="Overpass"/>
                <a:cs typeface="Overpass"/>
                <a:sym typeface="Overpass"/>
              </a:endParaRPr>
            </a:p>
          </p:txBody>
        </p:sp>
        <p:sp>
          <p:nvSpPr>
            <p:cNvPr id="1638" name="Google Shape;1638;p179"/>
            <p:cNvSpPr/>
            <p:nvPr/>
          </p:nvSpPr>
          <p:spPr>
            <a:xfrm>
              <a:off x="5715175" y="1894238"/>
              <a:ext cx="2058900" cy="193200"/>
            </a:xfrm>
            <a:prstGeom prst="rect">
              <a:avLst/>
            </a:prstGeom>
            <a:solidFill>
              <a:srgbClr val="A64D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CATALOG</a:t>
              </a:r>
              <a:endParaRPr sz="900">
                <a:solidFill>
                  <a:srgbClr val="FFFFFF"/>
                </a:solidFill>
                <a:latin typeface="Overpass"/>
                <a:ea typeface="Overpass"/>
                <a:cs typeface="Overpass"/>
                <a:sym typeface="Overpass"/>
              </a:endParaRPr>
            </a:p>
          </p:txBody>
        </p:sp>
      </p:grpSp>
      <p:grpSp>
        <p:nvGrpSpPr>
          <p:cNvPr id="1639" name="Google Shape;1639;p179"/>
          <p:cNvGrpSpPr/>
          <p:nvPr/>
        </p:nvGrpSpPr>
        <p:grpSpPr>
          <a:xfrm>
            <a:off x="5675117" y="3113438"/>
            <a:ext cx="2058900" cy="1248012"/>
            <a:chOff x="5715175" y="3342038"/>
            <a:chExt cx="2058900" cy="1248012"/>
          </a:xfrm>
        </p:grpSpPr>
        <p:sp>
          <p:nvSpPr>
            <p:cNvPr id="1640" name="Google Shape;1640;p179"/>
            <p:cNvSpPr/>
            <p:nvPr/>
          </p:nvSpPr>
          <p:spPr>
            <a:xfrm>
              <a:off x="5715175" y="3359750"/>
              <a:ext cx="2058900" cy="12303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latin typeface="Overpass"/>
                <a:ea typeface="Overpass"/>
                <a:cs typeface="Overpass"/>
                <a:sym typeface="Overpass"/>
              </a:endParaRPr>
            </a:p>
          </p:txBody>
        </p:sp>
        <p:sp>
          <p:nvSpPr>
            <p:cNvPr id="1641" name="Google Shape;1641;p179"/>
            <p:cNvSpPr/>
            <p:nvPr/>
          </p:nvSpPr>
          <p:spPr>
            <a:xfrm>
              <a:off x="5828750" y="3747150"/>
              <a:ext cx="577200" cy="7287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Overpass"/>
                  <a:ea typeface="Overpass"/>
                  <a:cs typeface="Overpass"/>
                  <a:sym typeface="Overpass"/>
                </a:rPr>
                <a:t>POD</a:t>
              </a:r>
              <a:endParaRPr sz="700">
                <a:latin typeface="Overpass"/>
                <a:ea typeface="Overpass"/>
                <a:cs typeface="Overpass"/>
                <a:sym typeface="Overpass"/>
              </a:endParaRPr>
            </a:p>
          </p:txBody>
        </p:sp>
        <p:sp>
          <p:nvSpPr>
            <p:cNvPr id="1642" name="Google Shape;1642;p179"/>
            <p:cNvSpPr/>
            <p:nvPr/>
          </p:nvSpPr>
          <p:spPr>
            <a:xfrm>
              <a:off x="5912961" y="3985298"/>
              <a:ext cx="415200" cy="4152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a:t>
              </a:r>
              <a:endParaRPr sz="800">
                <a:solidFill>
                  <a:srgbClr val="FFFFFF"/>
                </a:solidFill>
                <a:latin typeface="Overpass"/>
                <a:ea typeface="Overpass"/>
                <a:cs typeface="Overpass"/>
                <a:sym typeface="Overpass"/>
              </a:endParaRPr>
            </a:p>
          </p:txBody>
        </p:sp>
        <p:sp>
          <p:nvSpPr>
            <p:cNvPr id="1643" name="Google Shape;1643;p179"/>
            <p:cNvSpPr/>
            <p:nvPr/>
          </p:nvSpPr>
          <p:spPr>
            <a:xfrm>
              <a:off x="6451463" y="3747150"/>
              <a:ext cx="577200" cy="7287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Overpass"/>
                  <a:ea typeface="Overpass"/>
                  <a:cs typeface="Overpass"/>
                  <a:sym typeface="Overpass"/>
                </a:rPr>
                <a:t>POD</a:t>
              </a:r>
              <a:endParaRPr sz="700">
                <a:latin typeface="Overpass"/>
                <a:ea typeface="Overpass"/>
                <a:cs typeface="Overpass"/>
                <a:sym typeface="Overpass"/>
              </a:endParaRPr>
            </a:p>
          </p:txBody>
        </p:sp>
        <p:sp>
          <p:nvSpPr>
            <p:cNvPr id="1644" name="Google Shape;1644;p179"/>
            <p:cNvSpPr/>
            <p:nvPr/>
          </p:nvSpPr>
          <p:spPr>
            <a:xfrm>
              <a:off x="6535674" y="3985298"/>
              <a:ext cx="415200" cy="4152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a:t>
              </a:r>
              <a:endParaRPr sz="800">
                <a:solidFill>
                  <a:srgbClr val="FFFFFF"/>
                </a:solidFill>
                <a:latin typeface="Overpass"/>
                <a:ea typeface="Overpass"/>
                <a:cs typeface="Overpass"/>
                <a:sym typeface="Overpass"/>
              </a:endParaRPr>
            </a:p>
          </p:txBody>
        </p:sp>
        <p:sp>
          <p:nvSpPr>
            <p:cNvPr id="1645" name="Google Shape;1645;p179"/>
            <p:cNvSpPr/>
            <p:nvPr/>
          </p:nvSpPr>
          <p:spPr>
            <a:xfrm>
              <a:off x="7074176" y="3747150"/>
              <a:ext cx="577200" cy="7287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Overpass"/>
                  <a:ea typeface="Overpass"/>
                  <a:cs typeface="Overpass"/>
                  <a:sym typeface="Overpass"/>
                </a:rPr>
                <a:t>POD</a:t>
              </a:r>
              <a:endParaRPr sz="700">
                <a:latin typeface="Overpass"/>
                <a:ea typeface="Overpass"/>
                <a:cs typeface="Overpass"/>
                <a:sym typeface="Overpass"/>
              </a:endParaRPr>
            </a:p>
          </p:txBody>
        </p:sp>
        <p:sp>
          <p:nvSpPr>
            <p:cNvPr id="1646" name="Google Shape;1646;p179"/>
            <p:cNvSpPr/>
            <p:nvPr/>
          </p:nvSpPr>
          <p:spPr>
            <a:xfrm>
              <a:off x="7158387" y="3985298"/>
              <a:ext cx="415200" cy="4152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a:t>
              </a:r>
              <a:endParaRPr sz="800">
                <a:solidFill>
                  <a:srgbClr val="FFFFFF"/>
                </a:solidFill>
                <a:latin typeface="Overpass"/>
                <a:ea typeface="Overpass"/>
                <a:cs typeface="Overpass"/>
                <a:sym typeface="Overpass"/>
              </a:endParaRPr>
            </a:p>
          </p:txBody>
        </p:sp>
        <p:sp>
          <p:nvSpPr>
            <p:cNvPr id="1647" name="Google Shape;1647;p179"/>
            <p:cNvSpPr/>
            <p:nvPr/>
          </p:nvSpPr>
          <p:spPr>
            <a:xfrm>
              <a:off x="5715175" y="3342038"/>
              <a:ext cx="2058900" cy="193200"/>
            </a:xfrm>
            <a:prstGeom prst="rect">
              <a:avLst/>
            </a:prstGeom>
            <a:solidFill>
              <a:srgbClr val="F0AB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INVENTORY</a:t>
              </a:r>
              <a:endParaRPr sz="900">
                <a:solidFill>
                  <a:srgbClr val="FFFFFF"/>
                </a:solidFill>
                <a:latin typeface="Overpass"/>
                <a:ea typeface="Overpass"/>
                <a:cs typeface="Overpass"/>
                <a:sym typeface="Overpass"/>
              </a:endParaRPr>
            </a:p>
          </p:txBody>
        </p:sp>
      </p:grpSp>
      <p:cxnSp>
        <p:nvCxnSpPr>
          <p:cNvPr id="1648" name="Google Shape;1648;p179"/>
          <p:cNvCxnSpPr>
            <a:stCxn id="1610" idx="7"/>
            <a:endCxn id="1631" idx="1"/>
          </p:cNvCxnSpPr>
          <p:nvPr/>
        </p:nvCxnSpPr>
        <p:spPr>
          <a:xfrm rot="-5400000">
            <a:off x="4970558" y="2058871"/>
            <a:ext cx="465000" cy="944100"/>
          </a:xfrm>
          <a:prstGeom prst="bentConnector2">
            <a:avLst/>
          </a:prstGeom>
          <a:noFill/>
          <a:ln cap="flat" cmpd="sng" w="9525">
            <a:solidFill>
              <a:srgbClr val="666666"/>
            </a:solidFill>
            <a:prstDash val="solid"/>
            <a:round/>
            <a:headEnd len="med" w="med" type="none"/>
            <a:tailEnd len="med" w="med" type="none"/>
          </a:ln>
        </p:spPr>
      </p:cxnSp>
      <p:cxnSp>
        <p:nvCxnSpPr>
          <p:cNvPr id="1649" name="Google Shape;1649;p179"/>
          <p:cNvCxnSpPr>
            <a:stCxn id="1610" idx="1"/>
            <a:endCxn id="1613" idx="3"/>
          </p:cNvCxnSpPr>
          <p:nvPr/>
        </p:nvCxnSpPr>
        <p:spPr>
          <a:xfrm flipH="1" rot="5400000">
            <a:off x="3555068" y="2097871"/>
            <a:ext cx="465000" cy="866100"/>
          </a:xfrm>
          <a:prstGeom prst="bentConnector2">
            <a:avLst/>
          </a:prstGeom>
          <a:noFill/>
          <a:ln cap="flat" cmpd="sng" w="9525">
            <a:solidFill>
              <a:srgbClr val="666666"/>
            </a:solidFill>
            <a:prstDash val="solid"/>
            <a:round/>
            <a:headEnd len="med" w="med" type="none"/>
            <a:tailEnd len="med" w="med" type="none"/>
          </a:ln>
        </p:spPr>
      </p:cxnSp>
      <p:cxnSp>
        <p:nvCxnSpPr>
          <p:cNvPr id="1650" name="Google Shape;1650;p179"/>
          <p:cNvCxnSpPr>
            <a:stCxn id="1610" idx="3"/>
            <a:endCxn id="1622" idx="3"/>
          </p:cNvCxnSpPr>
          <p:nvPr/>
        </p:nvCxnSpPr>
        <p:spPr>
          <a:xfrm rot="5400000">
            <a:off x="3551318" y="3077010"/>
            <a:ext cx="472500" cy="866100"/>
          </a:xfrm>
          <a:prstGeom prst="bentConnector2">
            <a:avLst/>
          </a:prstGeom>
          <a:noFill/>
          <a:ln cap="flat" cmpd="sng" w="9525">
            <a:solidFill>
              <a:srgbClr val="666666"/>
            </a:solidFill>
            <a:prstDash val="solid"/>
            <a:round/>
            <a:headEnd len="med" w="med" type="none"/>
            <a:tailEnd len="med" w="med" type="none"/>
          </a:ln>
        </p:spPr>
      </p:cxnSp>
      <p:cxnSp>
        <p:nvCxnSpPr>
          <p:cNvPr id="1651" name="Google Shape;1651;p179"/>
          <p:cNvCxnSpPr>
            <a:stCxn id="1610" idx="5"/>
            <a:endCxn id="1640" idx="1"/>
          </p:cNvCxnSpPr>
          <p:nvPr/>
        </p:nvCxnSpPr>
        <p:spPr>
          <a:xfrm flipH="1" rot="-5400000">
            <a:off x="4966808" y="3038010"/>
            <a:ext cx="472500" cy="944100"/>
          </a:xfrm>
          <a:prstGeom prst="bentConnector2">
            <a:avLst/>
          </a:prstGeom>
          <a:noFill/>
          <a:ln cap="flat" cmpd="sng" w="9525">
            <a:solidFill>
              <a:srgbClr val="666666"/>
            </a:solidFill>
            <a:prstDash val="solid"/>
            <a:round/>
            <a:headEnd len="med" w="med" type="none"/>
            <a:tailEnd len="med" w="med" type="none"/>
          </a:ln>
        </p:spPr>
      </p:cxnSp>
      <p:sp>
        <p:nvSpPr>
          <p:cNvPr id="1652" name="Google Shape;1652;p179"/>
          <p:cNvSpPr txBox="1"/>
          <p:nvPr/>
        </p:nvSpPr>
        <p:spPr>
          <a:xfrm>
            <a:off x="4923800" y="2082685"/>
            <a:ext cx="48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t>
            </a:r>
            <a:endParaRPr sz="1800"/>
          </a:p>
        </p:txBody>
      </p:sp>
      <p:sp>
        <p:nvSpPr>
          <p:cNvPr id="1653" name="Google Shape;1653;p179"/>
          <p:cNvSpPr txBox="1"/>
          <p:nvPr/>
        </p:nvSpPr>
        <p:spPr>
          <a:xfrm>
            <a:off x="4923800" y="3530485"/>
            <a:ext cx="48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t>
            </a:r>
            <a:endParaRPr sz="1800"/>
          </a:p>
        </p:txBody>
      </p:sp>
      <p:sp>
        <p:nvSpPr>
          <p:cNvPr id="1654" name="Google Shape;1654;p179"/>
          <p:cNvSpPr txBox="1"/>
          <p:nvPr/>
        </p:nvSpPr>
        <p:spPr>
          <a:xfrm>
            <a:off x="3628400" y="3530485"/>
            <a:ext cx="48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t>
            </a:r>
            <a:endParaRPr sz="1800"/>
          </a:p>
        </p:txBody>
      </p:sp>
      <p:sp>
        <p:nvSpPr>
          <p:cNvPr id="1655" name="Google Shape;1655;p179"/>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9" name="Shape 1659"/>
        <p:cNvGrpSpPr/>
        <p:nvPr/>
      </p:nvGrpSpPr>
      <p:grpSpPr>
        <a:xfrm>
          <a:off x="0" y="0"/>
          <a:ext cx="0" cy="0"/>
          <a:chOff x="0" y="0"/>
          <a:chExt cx="0" cy="0"/>
        </a:xfrm>
      </p:grpSpPr>
      <p:sp>
        <p:nvSpPr>
          <p:cNvPr id="1660" name="Google Shape;1660;p180"/>
          <p:cNvSpPr txBox="1"/>
          <p:nvPr>
            <p:ph idx="4294967295" type="title"/>
          </p:nvPr>
        </p:nvSpPr>
        <p:spPr>
          <a:xfrm>
            <a:off x="253150" y="0"/>
            <a:ext cx="8664600" cy="1063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a:solidFill>
                  <a:srgbClr val="434343"/>
                </a:solidFill>
                <a:latin typeface="Overpass"/>
                <a:ea typeface="Overpass"/>
                <a:cs typeface="Overpass"/>
                <a:sym typeface="Overpass"/>
              </a:rPr>
              <a:t>RESTRICT ACCESS BY NEED TO KNOW</a:t>
            </a:r>
            <a:endParaRPr b="1">
              <a:solidFill>
                <a:srgbClr val="434343"/>
              </a:solidFill>
              <a:latin typeface="Overpass"/>
              <a:ea typeface="Overpass"/>
              <a:cs typeface="Overpass"/>
              <a:sym typeface="Overpass"/>
            </a:endParaRPr>
          </a:p>
        </p:txBody>
      </p:sp>
      <p:pic>
        <p:nvPicPr>
          <p:cNvPr id="1661" name="Google Shape;1661;p180"/>
          <p:cNvPicPr preferRelativeResize="0"/>
          <p:nvPr/>
        </p:nvPicPr>
        <p:blipFill rotWithShape="1">
          <a:blip r:embed="rId3">
            <a:alphaModFix/>
          </a:blip>
          <a:srcRect b="0" l="12717" r="11265" t="2629"/>
          <a:stretch/>
        </p:blipFill>
        <p:spPr>
          <a:xfrm>
            <a:off x="3370114" y="733350"/>
            <a:ext cx="5604173" cy="4004351"/>
          </a:xfrm>
          <a:prstGeom prst="rect">
            <a:avLst/>
          </a:prstGeom>
          <a:noFill/>
          <a:ln>
            <a:noFill/>
          </a:ln>
        </p:spPr>
      </p:pic>
      <p:sp>
        <p:nvSpPr>
          <p:cNvPr id="1662" name="Google Shape;1662;p180"/>
          <p:cNvSpPr txBox="1"/>
          <p:nvPr>
            <p:ph idx="4294967295" type="body"/>
          </p:nvPr>
        </p:nvSpPr>
        <p:spPr>
          <a:xfrm>
            <a:off x="293300" y="940125"/>
            <a:ext cx="3377400" cy="37938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SzPts val="1100"/>
              <a:buFont typeface="Arial"/>
              <a:buNone/>
            </a:pPr>
            <a:r>
              <a:rPr lang="en" sz="1800">
                <a:latin typeface="Overpass"/>
                <a:ea typeface="Overpass"/>
                <a:cs typeface="Overpass"/>
                <a:sym typeface="Overpass"/>
              </a:rPr>
              <a:t>Role based authorization</a:t>
            </a:r>
            <a:endParaRPr sz="1800">
              <a:latin typeface="Overpass"/>
              <a:ea typeface="Overpass"/>
              <a:cs typeface="Overpass"/>
              <a:sym typeface="Overpass"/>
            </a:endParaRPr>
          </a:p>
          <a:p>
            <a:pPr indent="-330200" lvl="0" marL="457200" rtl="0" algn="l">
              <a:lnSpc>
                <a:spcPct val="115000"/>
              </a:lnSpc>
              <a:spcBef>
                <a:spcPts val="1600"/>
              </a:spcBef>
              <a:spcAft>
                <a:spcPts val="0"/>
              </a:spcAft>
              <a:buClr>
                <a:srgbClr val="000000"/>
              </a:buClr>
              <a:buSzPts val="1600"/>
              <a:buFont typeface="Overpass"/>
              <a:buChar char="●"/>
            </a:pPr>
            <a:r>
              <a:rPr lang="en" sz="1600">
                <a:latin typeface="Overpass"/>
                <a:ea typeface="Overpass"/>
                <a:cs typeface="Overpass"/>
                <a:sym typeface="Overpass"/>
              </a:rPr>
              <a:t>Project scope &amp; cluster scope available</a:t>
            </a:r>
            <a:endParaRPr sz="1600">
              <a:latin typeface="Overpass"/>
              <a:ea typeface="Overpass"/>
              <a:cs typeface="Overpass"/>
              <a:sym typeface="Overpass"/>
            </a:endParaRPr>
          </a:p>
          <a:p>
            <a:pPr indent="-330200" lvl="0" marL="457200" rtl="0" algn="l">
              <a:lnSpc>
                <a:spcPct val="115000"/>
              </a:lnSpc>
              <a:spcBef>
                <a:spcPts val="1000"/>
              </a:spcBef>
              <a:spcAft>
                <a:spcPts val="0"/>
              </a:spcAft>
              <a:buClr>
                <a:srgbClr val="000000"/>
              </a:buClr>
              <a:buSzPts val="1600"/>
              <a:buFont typeface="Overpass"/>
              <a:buChar char="●"/>
            </a:pPr>
            <a:r>
              <a:rPr lang="en" sz="1600">
                <a:latin typeface="Overpass"/>
                <a:ea typeface="Overpass"/>
                <a:cs typeface="Overpass"/>
                <a:sym typeface="Overpass"/>
              </a:rPr>
              <a:t>Matches request attributes (verb,object,etc)</a:t>
            </a:r>
            <a:endParaRPr sz="1600">
              <a:latin typeface="Overpass"/>
              <a:ea typeface="Overpass"/>
              <a:cs typeface="Overpass"/>
              <a:sym typeface="Overpass"/>
            </a:endParaRPr>
          </a:p>
          <a:p>
            <a:pPr indent="-330200" lvl="0" marL="457200" rtl="0" algn="l">
              <a:lnSpc>
                <a:spcPct val="115000"/>
              </a:lnSpc>
              <a:spcBef>
                <a:spcPts val="1000"/>
              </a:spcBef>
              <a:spcAft>
                <a:spcPts val="0"/>
              </a:spcAft>
              <a:buClr>
                <a:srgbClr val="000000"/>
              </a:buClr>
              <a:buSzPts val="1600"/>
              <a:buFont typeface="Overpass"/>
              <a:buChar char="●"/>
            </a:pPr>
            <a:r>
              <a:rPr lang="en" sz="1600">
                <a:latin typeface="Overpass"/>
                <a:ea typeface="Overpass"/>
                <a:cs typeface="Overpass"/>
                <a:sym typeface="Overpass"/>
              </a:rPr>
              <a:t>If no roles match, request is </a:t>
            </a:r>
            <a:br>
              <a:rPr lang="en" sz="1600">
                <a:latin typeface="Overpass"/>
                <a:ea typeface="Overpass"/>
                <a:cs typeface="Overpass"/>
                <a:sym typeface="Overpass"/>
              </a:rPr>
            </a:br>
            <a:r>
              <a:rPr lang="en" sz="1600">
                <a:latin typeface="Overpass"/>
                <a:ea typeface="Overpass"/>
                <a:cs typeface="Overpass"/>
                <a:sym typeface="Overpass"/>
              </a:rPr>
              <a:t>denied ( deny by default )</a:t>
            </a:r>
            <a:endParaRPr sz="1600">
              <a:latin typeface="Overpass"/>
              <a:ea typeface="Overpass"/>
              <a:cs typeface="Overpass"/>
              <a:sym typeface="Overpass"/>
            </a:endParaRPr>
          </a:p>
          <a:p>
            <a:pPr indent="-330200" lvl="0" marL="457200" rtl="0" algn="l">
              <a:lnSpc>
                <a:spcPct val="115000"/>
              </a:lnSpc>
              <a:spcBef>
                <a:spcPts val="1000"/>
              </a:spcBef>
              <a:spcAft>
                <a:spcPts val="0"/>
              </a:spcAft>
              <a:buClr>
                <a:srgbClr val="000000"/>
              </a:buClr>
              <a:buSzPts val="1600"/>
              <a:buFont typeface="Overpass"/>
              <a:buChar char="●"/>
            </a:pPr>
            <a:r>
              <a:rPr lang="en" sz="1600">
                <a:latin typeface="Overpass"/>
                <a:ea typeface="Overpass"/>
                <a:cs typeface="Overpass"/>
                <a:sym typeface="Overpass"/>
              </a:rPr>
              <a:t>Operator- and user-level </a:t>
            </a:r>
            <a:br>
              <a:rPr lang="en" sz="1600">
                <a:latin typeface="Overpass"/>
                <a:ea typeface="Overpass"/>
                <a:cs typeface="Overpass"/>
                <a:sym typeface="Overpass"/>
              </a:rPr>
            </a:br>
            <a:r>
              <a:rPr lang="en" sz="1600">
                <a:latin typeface="Overpass"/>
                <a:ea typeface="Overpass"/>
                <a:cs typeface="Overpass"/>
                <a:sym typeface="Overpass"/>
              </a:rPr>
              <a:t>roles are defined by default</a:t>
            </a:r>
            <a:endParaRPr sz="1600">
              <a:latin typeface="Overpass"/>
              <a:ea typeface="Overpass"/>
              <a:cs typeface="Overpass"/>
              <a:sym typeface="Overpass"/>
            </a:endParaRPr>
          </a:p>
          <a:p>
            <a:pPr indent="-330200" lvl="0" marL="457200" rtl="0" algn="l">
              <a:lnSpc>
                <a:spcPct val="115000"/>
              </a:lnSpc>
              <a:spcBef>
                <a:spcPts val="1000"/>
              </a:spcBef>
              <a:spcAft>
                <a:spcPts val="1000"/>
              </a:spcAft>
              <a:buClr>
                <a:srgbClr val="000000"/>
              </a:buClr>
              <a:buSzPts val="1600"/>
              <a:buFont typeface="Overpass"/>
              <a:buChar char="●"/>
            </a:pPr>
            <a:r>
              <a:rPr lang="en" sz="1600">
                <a:latin typeface="Overpass"/>
                <a:ea typeface="Overpass"/>
                <a:cs typeface="Overpass"/>
                <a:sym typeface="Overpass"/>
              </a:rPr>
              <a:t>Custom roles are supported</a:t>
            </a:r>
            <a:endParaRPr sz="1600">
              <a:latin typeface="Overpass"/>
              <a:ea typeface="Overpass"/>
              <a:cs typeface="Overpass"/>
              <a:sym typeface="Overpass"/>
            </a:endParaRPr>
          </a:p>
        </p:txBody>
      </p:sp>
      <p:sp>
        <p:nvSpPr>
          <p:cNvPr id="1663" name="Google Shape;1663;p180"/>
          <p:cNvSpPr txBox="1"/>
          <p:nvPr/>
        </p:nvSpPr>
        <p:spPr>
          <a:xfrm>
            <a:off x="619250" y="4708950"/>
            <a:ext cx="6443700" cy="2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For more information see: </a:t>
            </a:r>
            <a:r>
              <a:rPr lang="en" sz="1200" u="sng">
                <a:solidFill>
                  <a:srgbClr val="0000FF"/>
                </a:solidFill>
                <a:latin typeface="Overpass"/>
                <a:ea typeface="Overpass"/>
                <a:cs typeface="Overpass"/>
                <a:sym typeface="Overpass"/>
                <a:hlinkClick r:id="rId4"/>
              </a:rPr>
              <a:t>Managing RBAC in OpenShift</a:t>
            </a:r>
            <a:endParaRPr sz="1200">
              <a:solidFill>
                <a:srgbClr val="0000FF"/>
              </a:solidFill>
              <a:latin typeface="Overpass"/>
              <a:ea typeface="Overpass"/>
              <a:cs typeface="Overpass"/>
              <a:sym typeface="Overpass"/>
            </a:endParaRPr>
          </a:p>
        </p:txBody>
      </p:sp>
      <p:sp>
        <p:nvSpPr>
          <p:cNvPr id="1664" name="Google Shape;1664;p180"/>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8" name="Shape 1668"/>
        <p:cNvGrpSpPr/>
        <p:nvPr/>
      </p:nvGrpSpPr>
      <p:grpSpPr>
        <a:xfrm>
          <a:off x="0" y="0"/>
          <a:ext cx="0" cy="0"/>
          <a:chOff x="0" y="0"/>
          <a:chExt cx="0" cy="0"/>
        </a:xfrm>
      </p:grpSpPr>
      <p:sp>
        <p:nvSpPr>
          <p:cNvPr id="1669" name="Google Shape;1669;p181"/>
          <p:cNvSpPr txBox="1"/>
          <p:nvPr>
            <p:ph idx="4294967295" type="body"/>
          </p:nvPr>
        </p:nvSpPr>
        <p:spPr>
          <a:xfrm>
            <a:off x="826700" y="1005175"/>
            <a:ext cx="5063700" cy="32901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t>Built-in internal DNS to reach services by name</a:t>
            </a:r>
            <a:endParaRPr/>
          </a:p>
          <a:p>
            <a:pPr indent="-330200" lvl="0" marL="457200" rtl="0" algn="l">
              <a:spcBef>
                <a:spcPts val="1000"/>
              </a:spcBef>
              <a:spcAft>
                <a:spcPts val="0"/>
              </a:spcAft>
              <a:buSzPts val="1600"/>
              <a:buChar char="●"/>
            </a:pPr>
            <a:r>
              <a:rPr lang="en"/>
              <a:t>Software Defined Networking (SDN) for a unified cluster network to enable pod-to-pod communication</a:t>
            </a:r>
            <a:endParaRPr/>
          </a:p>
          <a:p>
            <a:pPr indent="-330200" lvl="0" marL="457200" marR="0" rtl="0" algn="l">
              <a:lnSpc>
                <a:spcPct val="115000"/>
              </a:lnSpc>
              <a:spcBef>
                <a:spcPts val="1000"/>
              </a:spcBef>
              <a:spcAft>
                <a:spcPts val="0"/>
              </a:spcAft>
              <a:buSzPts val="1600"/>
              <a:buChar char="●"/>
            </a:pPr>
            <a:r>
              <a:rPr lang="en"/>
              <a:t>OpenShift follows the Kubernetes </a:t>
            </a:r>
            <a:br>
              <a:rPr lang="en"/>
            </a:br>
            <a:r>
              <a:rPr lang="en"/>
              <a:t>Container Networking Interface (CNI) plug-in model</a:t>
            </a:r>
            <a:endParaRPr/>
          </a:p>
          <a:p>
            <a:pPr indent="-330200" lvl="0" marL="457200" marR="0" rtl="0" algn="l">
              <a:lnSpc>
                <a:spcPct val="115000"/>
              </a:lnSpc>
              <a:spcBef>
                <a:spcPts val="1000"/>
              </a:spcBef>
              <a:spcAft>
                <a:spcPts val="0"/>
              </a:spcAft>
              <a:buSzPts val="1600"/>
              <a:buChar char="●"/>
            </a:pPr>
            <a:r>
              <a:rPr lang="en"/>
              <a:t>Isolate applications from other applications within a cluster</a:t>
            </a:r>
            <a:endParaRPr/>
          </a:p>
          <a:p>
            <a:pPr indent="-330200" lvl="0" marL="457200" marR="0" rtl="0" algn="l">
              <a:lnSpc>
                <a:spcPct val="115000"/>
              </a:lnSpc>
              <a:spcBef>
                <a:spcPts val="1000"/>
              </a:spcBef>
              <a:spcAft>
                <a:spcPts val="1000"/>
              </a:spcAft>
              <a:buSzPts val="1600"/>
              <a:buChar char="●"/>
            </a:pPr>
            <a:r>
              <a:rPr lang="en"/>
              <a:t>Isolate environments (Dev / Test / Prod) from other environments within a cluster</a:t>
            </a:r>
            <a:endParaRPr/>
          </a:p>
        </p:txBody>
      </p:sp>
      <p:sp>
        <p:nvSpPr>
          <p:cNvPr id="1670" name="Google Shape;1670;p181"/>
          <p:cNvSpPr txBox="1"/>
          <p:nvPr>
            <p:ph idx="4294967295" type="title"/>
          </p:nvPr>
        </p:nvSpPr>
        <p:spPr>
          <a:xfrm>
            <a:off x="826650" y="0"/>
            <a:ext cx="7490700" cy="1063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3000">
                <a:solidFill>
                  <a:srgbClr val="434343"/>
                </a:solidFill>
                <a:latin typeface="Overpass"/>
                <a:ea typeface="Overpass"/>
                <a:cs typeface="Overpass"/>
                <a:sym typeface="Overpass"/>
              </a:rPr>
              <a:t>OPENSHIFT NETWORKING</a:t>
            </a:r>
            <a:endParaRPr b="1" sz="3000">
              <a:solidFill>
                <a:srgbClr val="434343"/>
              </a:solidFill>
              <a:latin typeface="Overpass"/>
              <a:ea typeface="Overpass"/>
              <a:cs typeface="Overpass"/>
              <a:sym typeface="Overpass"/>
            </a:endParaRPr>
          </a:p>
        </p:txBody>
      </p:sp>
      <p:pic>
        <p:nvPicPr>
          <p:cNvPr id="1671" name="Google Shape;1671;p181"/>
          <p:cNvPicPr preferRelativeResize="0"/>
          <p:nvPr/>
        </p:nvPicPr>
        <p:blipFill rotWithShape="1">
          <a:blip r:embed="rId3">
            <a:alphaModFix/>
          </a:blip>
          <a:srcRect b="0" l="0" r="0" t="40863"/>
          <a:stretch/>
        </p:blipFill>
        <p:spPr>
          <a:xfrm>
            <a:off x="6432725" y="3048405"/>
            <a:ext cx="1340350" cy="724450"/>
          </a:xfrm>
          <a:prstGeom prst="rect">
            <a:avLst/>
          </a:prstGeom>
          <a:noFill/>
          <a:ln>
            <a:noFill/>
          </a:ln>
        </p:spPr>
      </p:pic>
      <p:pic>
        <p:nvPicPr>
          <p:cNvPr id="1672" name="Google Shape;1672;p181"/>
          <p:cNvPicPr preferRelativeResize="0"/>
          <p:nvPr/>
        </p:nvPicPr>
        <p:blipFill>
          <a:blip r:embed="rId4">
            <a:alphaModFix/>
          </a:blip>
          <a:stretch>
            <a:fillRect/>
          </a:stretch>
        </p:blipFill>
        <p:spPr>
          <a:xfrm>
            <a:off x="6634498" y="2602300"/>
            <a:ext cx="936800" cy="446100"/>
          </a:xfrm>
          <a:prstGeom prst="rect">
            <a:avLst/>
          </a:prstGeom>
          <a:noFill/>
          <a:ln>
            <a:noFill/>
          </a:ln>
        </p:spPr>
      </p:pic>
      <p:pic>
        <p:nvPicPr>
          <p:cNvPr id="1673" name="Google Shape;1673;p181"/>
          <p:cNvPicPr preferRelativeResize="0"/>
          <p:nvPr/>
        </p:nvPicPr>
        <p:blipFill rotWithShape="1">
          <a:blip r:embed="rId3">
            <a:alphaModFix/>
          </a:blip>
          <a:srcRect b="0" l="0" r="0" t="40863"/>
          <a:stretch/>
        </p:blipFill>
        <p:spPr>
          <a:xfrm flipH="1" rot="10800000">
            <a:off x="6432725" y="1875893"/>
            <a:ext cx="1340350" cy="724450"/>
          </a:xfrm>
          <a:prstGeom prst="rect">
            <a:avLst/>
          </a:prstGeom>
          <a:noFill/>
          <a:ln>
            <a:noFill/>
          </a:ln>
        </p:spPr>
      </p:pic>
      <p:sp>
        <p:nvSpPr>
          <p:cNvPr id="1674" name="Google Shape;1674;p181"/>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sp>
        <p:nvSpPr>
          <p:cNvPr id="1001" name="Google Shape;1001;p155"/>
          <p:cNvSpPr txBox="1"/>
          <p:nvPr>
            <p:ph idx="4294967295" type="title"/>
          </p:nvPr>
        </p:nvSpPr>
        <p:spPr>
          <a:xfrm>
            <a:off x="826650" y="0"/>
            <a:ext cx="7490700" cy="794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a:latin typeface="Overpass"/>
                <a:ea typeface="Overpass"/>
                <a:cs typeface="Overpass"/>
                <a:sym typeface="Overpass"/>
              </a:rPr>
              <a:t>COMPREHENSIVE </a:t>
            </a:r>
            <a:r>
              <a:rPr b="1" lang="en">
                <a:solidFill>
                  <a:srgbClr val="C90000"/>
                </a:solidFill>
                <a:latin typeface="Overpass"/>
                <a:ea typeface="Overpass"/>
                <a:cs typeface="Overpass"/>
                <a:sym typeface="Overpass"/>
              </a:rPr>
              <a:t>CONTAINER SECURITY</a:t>
            </a:r>
            <a:endParaRPr b="1">
              <a:solidFill>
                <a:srgbClr val="C90000"/>
              </a:solidFill>
              <a:latin typeface="Overpass"/>
              <a:ea typeface="Overpass"/>
              <a:cs typeface="Overpass"/>
              <a:sym typeface="Overpass"/>
            </a:endParaRPr>
          </a:p>
        </p:txBody>
      </p:sp>
      <p:sp>
        <p:nvSpPr>
          <p:cNvPr id="1002" name="Google Shape;1002;p155"/>
          <p:cNvSpPr/>
          <p:nvPr/>
        </p:nvSpPr>
        <p:spPr>
          <a:xfrm>
            <a:off x="3733975" y="1124075"/>
            <a:ext cx="2540700" cy="456900"/>
          </a:xfrm>
          <a:prstGeom prst="rect">
            <a:avLst/>
          </a:prstGeom>
          <a:solidFill>
            <a:srgbClr val="0076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Container Content</a:t>
            </a:r>
            <a:endParaRPr>
              <a:solidFill>
                <a:srgbClr val="FFFFFF"/>
              </a:solidFill>
              <a:latin typeface="Overpass"/>
              <a:ea typeface="Overpass"/>
              <a:cs typeface="Overpass"/>
              <a:sym typeface="Overpass"/>
            </a:endParaRPr>
          </a:p>
        </p:txBody>
      </p:sp>
      <p:sp>
        <p:nvSpPr>
          <p:cNvPr id="1003" name="Google Shape;1003;p155"/>
          <p:cNvSpPr/>
          <p:nvPr/>
        </p:nvSpPr>
        <p:spPr>
          <a:xfrm>
            <a:off x="3734050" y="1615925"/>
            <a:ext cx="2540700" cy="456900"/>
          </a:xfrm>
          <a:prstGeom prst="rect">
            <a:avLst/>
          </a:prstGeom>
          <a:solidFill>
            <a:srgbClr val="0076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Container Registry</a:t>
            </a:r>
            <a:endParaRPr>
              <a:solidFill>
                <a:srgbClr val="FFFFFF"/>
              </a:solidFill>
              <a:latin typeface="Overpass"/>
              <a:ea typeface="Overpass"/>
              <a:cs typeface="Overpass"/>
              <a:sym typeface="Overpass"/>
            </a:endParaRPr>
          </a:p>
        </p:txBody>
      </p:sp>
      <p:sp>
        <p:nvSpPr>
          <p:cNvPr id="1004" name="Google Shape;1004;p155"/>
          <p:cNvSpPr/>
          <p:nvPr/>
        </p:nvSpPr>
        <p:spPr>
          <a:xfrm>
            <a:off x="6355825" y="1124075"/>
            <a:ext cx="2571300" cy="456900"/>
          </a:xfrm>
          <a:prstGeom prst="rect">
            <a:avLst/>
          </a:prstGeom>
          <a:solidFill>
            <a:srgbClr val="0076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CI/CD Pipeline</a:t>
            </a:r>
            <a:endParaRPr>
              <a:solidFill>
                <a:srgbClr val="FFFFFF"/>
              </a:solidFill>
              <a:latin typeface="Overpass"/>
              <a:ea typeface="Overpass"/>
              <a:cs typeface="Overpass"/>
              <a:sym typeface="Overpass"/>
            </a:endParaRPr>
          </a:p>
        </p:txBody>
      </p:sp>
      <p:sp>
        <p:nvSpPr>
          <p:cNvPr id="1005" name="Google Shape;1005;p155"/>
          <p:cNvSpPr/>
          <p:nvPr/>
        </p:nvSpPr>
        <p:spPr>
          <a:xfrm>
            <a:off x="6355825" y="1628175"/>
            <a:ext cx="2571300" cy="456900"/>
          </a:xfrm>
          <a:prstGeom prst="rect">
            <a:avLst/>
          </a:prstGeom>
          <a:solidFill>
            <a:srgbClr val="0076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Deployment Policies</a:t>
            </a:r>
            <a:endParaRPr>
              <a:solidFill>
                <a:srgbClr val="FFFFFF"/>
              </a:solidFill>
              <a:latin typeface="Overpass"/>
              <a:ea typeface="Overpass"/>
              <a:cs typeface="Overpass"/>
              <a:sym typeface="Overpass"/>
            </a:endParaRPr>
          </a:p>
        </p:txBody>
      </p:sp>
      <p:sp>
        <p:nvSpPr>
          <p:cNvPr id="1006" name="Google Shape;1006;p155"/>
          <p:cNvSpPr/>
          <p:nvPr/>
        </p:nvSpPr>
        <p:spPr>
          <a:xfrm>
            <a:off x="3734050" y="4119075"/>
            <a:ext cx="5193000" cy="456900"/>
          </a:xfrm>
          <a:prstGeom prst="rect">
            <a:avLst/>
          </a:prstGeom>
          <a:solidFill>
            <a:srgbClr val="003E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Security Ecosystem</a:t>
            </a:r>
            <a:endParaRPr>
              <a:solidFill>
                <a:srgbClr val="FFFFFF"/>
              </a:solidFill>
              <a:latin typeface="Overpass"/>
              <a:ea typeface="Overpass"/>
              <a:cs typeface="Overpass"/>
              <a:sym typeface="Overpass"/>
            </a:endParaRPr>
          </a:p>
        </p:txBody>
      </p:sp>
      <p:sp>
        <p:nvSpPr>
          <p:cNvPr id="1007" name="Google Shape;1007;p155"/>
          <p:cNvSpPr txBox="1"/>
          <p:nvPr/>
        </p:nvSpPr>
        <p:spPr>
          <a:xfrm>
            <a:off x="1727250" y="1576975"/>
            <a:ext cx="1995000" cy="57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latin typeface="Overpass"/>
                <a:ea typeface="Overpass"/>
                <a:cs typeface="Overpass"/>
                <a:sym typeface="Overpass"/>
              </a:rPr>
              <a:t>CONTROL</a:t>
            </a:r>
            <a:br>
              <a:rPr b="1" lang="en" sz="2400">
                <a:latin typeface="Overpass"/>
                <a:ea typeface="Overpass"/>
                <a:cs typeface="Overpass"/>
                <a:sym typeface="Overpass"/>
              </a:rPr>
            </a:br>
            <a:r>
              <a:rPr lang="en" sz="1800">
                <a:latin typeface="Overpass"/>
                <a:ea typeface="Overpass"/>
                <a:cs typeface="Overpass"/>
                <a:sym typeface="Overpass"/>
              </a:rPr>
              <a:t>Application Security</a:t>
            </a:r>
            <a:endParaRPr sz="1800">
              <a:latin typeface="Overpass"/>
              <a:ea typeface="Overpass"/>
              <a:cs typeface="Overpass"/>
              <a:sym typeface="Overpass"/>
            </a:endParaRPr>
          </a:p>
        </p:txBody>
      </p:sp>
      <p:sp>
        <p:nvSpPr>
          <p:cNvPr id="1008" name="Google Shape;1008;p155"/>
          <p:cNvSpPr txBox="1"/>
          <p:nvPr/>
        </p:nvSpPr>
        <p:spPr>
          <a:xfrm>
            <a:off x="1899000" y="2816130"/>
            <a:ext cx="1651500" cy="57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latin typeface="Overpass"/>
                <a:ea typeface="Overpass"/>
                <a:cs typeface="Overpass"/>
                <a:sym typeface="Overpass"/>
              </a:rPr>
              <a:t>DEFEND</a:t>
            </a:r>
            <a:br>
              <a:rPr b="1" lang="en" sz="2400">
                <a:latin typeface="Overpass"/>
                <a:ea typeface="Overpass"/>
                <a:cs typeface="Overpass"/>
                <a:sym typeface="Overpass"/>
              </a:rPr>
            </a:br>
            <a:r>
              <a:rPr lang="en" sz="1800">
                <a:latin typeface="Overpass"/>
                <a:ea typeface="Overpass"/>
                <a:cs typeface="Overpass"/>
                <a:sym typeface="Overpass"/>
              </a:rPr>
              <a:t>Infrastructure</a:t>
            </a:r>
            <a:endParaRPr sz="1800">
              <a:solidFill>
                <a:srgbClr val="000000"/>
              </a:solidFill>
              <a:latin typeface="Overpass"/>
              <a:ea typeface="Overpass"/>
              <a:cs typeface="Overpass"/>
              <a:sym typeface="Overpass"/>
            </a:endParaRPr>
          </a:p>
        </p:txBody>
      </p:sp>
      <p:sp>
        <p:nvSpPr>
          <p:cNvPr id="1009" name="Google Shape;1009;p155"/>
          <p:cNvSpPr txBox="1"/>
          <p:nvPr/>
        </p:nvSpPr>
        <p:spPr>
          <a:xfrm>
            <a:off x="1899000" y="3973375"/>
            <a:ext cx="1651500" cy="57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latin typeface="Overpass"/>
                <a:ea typeface="Overpass"/>
                <a:cs typeface="Overpass"/>
                <a:sym typeface="Overpass"/>
              </a:rPr>
              <a:t>EXTEND</a:t>
            </a:r>
            <a:endParaRPr b="1" sz="2400">
              <a:solidFill>
                <a:srgbClr val="000000"/>
              </a:solidFill>
              <a:latin typeface="Overpass"/>
              <a:ea typeface="Overpass"/>
              <a:cs typeface="Overpass"/>
              <a:sym typeface="Overpass"/>
            </a:endParaRPr>
          </a:p>
        </p:txBody>
      </p:sp>
      <p:pic>
        <p:nvPicPr>
          <p:cNvPr descr="Icon_RH_Objects_Shield_Rotating_RGB_Flat.png" id="1010" name="Google Shape;1010;p155"/>
          <p:cNvPicPr preferRelativeResize="0"/>
          <p:nvPr/>
        </p:nvPicPr>
        <p:blipFill>
          <a:blip r:embed="rId3">
            <a:alphaModFix/>
          </a:blip>
          <a:stretch>
            <a:fillRect/>
          </a:stretch>
        </p:blipFill>
        <p:spPr>
          <a:xfrm>
            <a:off x="608446" y="2603213"/>
            <a:ext cx="970240" cy="794425"/>
          </a:xfrm>
          <a:prstGeom prst="rect">
            <a:avLst/>
          </a:prstGeom>
          <a:noFill/>
          <a:ln>
            <a:noFill/>
          </a:ln>
        </p:spPr>
      </p:pic>
      <p:pic>
        <p:nvPicPr>
          <p:cNvPr descr="Icon_RH_Object_Tools_RGB_Flat.png" id="1011" name="Google Shape;1011;p155"/>
          <p:cNvPicPr preferRelativeResize="0"/>
          <p:nvPr/>
        </p:nvPicPr>
        <p:blipFill>
          <a:blip r:embed="rId4">
            <a:alphaModFix/>
          </a:blip>
          <a:stretch>
            <a:fillRect/>
          </a:stretch>
        </p:blipFill>
        <p:spPr>
          <a:xfrm>
            <a:off x="673325" y="3860748"/>
            <a:ext cx="840475" cy="821127"/>
          </a:xfrm>
          <a:prstGeom prst="rect">
            <a:avLst/>
          </a:prstGeom>
          <a:noFill/>
          <a:ln>
            <a:noFill/>
          </a:ln>
        </p:spPr>
      </p:pic>
      <p:pic>
        <p:nvPicPr>
          <p:cNvPr descr="Icon_RH_Object_Padlock-Locked_RGB_Flat.png" id="1012" name="Google Shape;1012;p155"/>
          <p:cNvPicPr preferRelativeResize="0"/>
          <p:nvPr/>
        </p:nvPicPr>
        <p:blipFill>
          <a:blip r:embed="rId5">
            <a:alphaModFix/>
          </a:blip>
          <a:stretch>
            <a:fillRect/>
          </a:stretch>
        </p:blipFill>
        <p:spPr>
          <a:xfrm>
            <a:off x="699661" y="1036738"/>
            <a:ext cx="787800" cy="1027162"/>
          </a:xfrm>
          <a:prstGeom prst="rect">
            <a:avLst/>
          </a:prstGeom>
          <a:noFill/>
          <a:ln>
            <a:noFill/>
          </a:ln>
        </p:spPr>
      </p:pic>
      <p:grpSp>
        <p:nvGrpSpPr>
          <p:cNvPr id="1013" name="Google Shape;1013;p155"/>
          <p:cNvGrpSpPr/>
          <p:nvPr/>
        </p:nvGrpSpPr>
        <p:grpSpPr>
          <a:xfrm>
            <a:off x="3722250" y="2320750"/>
            <a:ext cx="5204875" cy="1486450"/>
            <a:chOff x="3722250" y="2015950"/>
            <a:chExt cx="5204875" cy="1486450"/>
          </a:xfrm>
        </p:grpSpPr>
        <p:sp>
          <p:nvSpPr>
            <p:cNvPr id="1014" name="Google Shape;1014;p155"/>
            <p:cNvSpPr/>
            <p:nvPr/>
          </p:nvSpPr>
          <p:spPr>
            <a:xfrm>
              <a:off x="6365125" y="2023300"/>
              <a:ext cx="25620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Container Host Multi-tenancy</a:t>
              </a:r>
              <a:endParaRPr>
                <a:solidFill>
                  <a:srgbClr val="FFFFFF"/>
                </a:solidFill>
                <a:latin typeface="Overpass"/>
                <a:ea typeface="Overpass"/>
                <a:cs typeface="Overpass"/>
                <a:sym typeface="Overpass"/>
              </a:endParaRPr>
            </a:p>
          </p:txBody>
        </p:sp>
        <p:sp>
          <p:nvSpPr>
            <p:cNvPr id="1015" name="Google Shape;1015;p155"/>
            <p:cNvSpPr/>
            <p:nvPr/>
          </p:nvSpPr>
          <p:spPr>
            <a:xfrm>
              <a:off x="3722250" y="2015950"/>
              <a:ext cx="25620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Container Platform</a:t>
              </a:r>
              <a:endParaRPr>
                <a:solidFill>
                  <a:srgbClr val="FFFFFF"/>
                </a:solidFill>
                <a:latin typeface="Overpass"/>
                <a:ea typeface="Overpass"/>
                <a:cs typeface="Overpass"/>
                <a:sym typeface="Overpass"/>
              </a:endParaRPr>
            </a:p>
          </p:txBody>
        </p:sp>
        <p:sp>
          <p:nvSpPr>
            <p:cNvPr id="1016" name="Google Shape;1016;p155"/>
            <p:cNvSpPr/>
            <p:nvPr/>
          </p:nvSpPr>
          <p:spPr>
            <a:xfrm>
              <a:off x="3722250" y="2530725"/>
              <a:ext cx="25737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Network Isolation</a:t>
              </a:r>
              <a:endParaRPr>
                <a:solidFill>
                  <a:srgbClr val="FFFFFF"/>
                </a:solidFill>
                <a:latin typeface="Overpass"/>
                <a:ea typeface="Overpass"/>
                <a:cs typeface="Overpass"/>
                <a:sym typeface="Overpass"/>
              </a:endParaRPr>
            </a:p>
          </p:txBody>
        </p:sp>
        <p:sp>
          <p:nvSpPr>
            <p:cNvPr id="1017" name="Google Shape;1017;p155"/>
            <p:cNvSpPr/>
            <p:nvPr/>
          </p:nvSpPr>
          <p:spPr>
            <a:xfrm>
              <a:off x="6365125" y="2534400"/>
              <a:ext cx="25620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Storage</a:t>
              </a:r>
              <a:endParaRPr>
                <a:solidFill>
                  <a:srgbClr val="FFFFFF"/>
                </a:solidFill>
                <a:latin typeface="Overpass"/>
                <a:ea typeface="Overpass"/>
                <a:cs typeface="Overpass"/>
                <a:sym typeface="Overpass"/>
              </a:endParaRPr>
            </a:p>
          </p:txBody>
        </p:sp>
        <p:sp>
          <p:nvSpPr>
            <p:cNvPr id="1018" name="Google Shape;1018;p155"/>
            <p:cNvSpPr/>
            <p:nvPr/>
          </p:nvSpPr>
          <p:spPr>
            <a:xfrm>
              <a:off x="3722250" y="3045500"/>
              <a:ext cx="25620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Audit &amp; Logging</a:t>
              </a:r>
              <a:endParaRPr>
                <a:solidFill>
                  <a:srgbClr val="FFFFFF"/>
                </a:solidFill>
                <a:latin typeface="Overpass"/>
                <a:ea typeface="Overpass"/>
                <a:cs typeface="Overpass"/>
                <a:sym typeface="Overpass"/>
              </a:endParaRPr>
            </a:p>
          </p:txBody>
        </p:sp>
        <p:sp>
          <p:nvSpPr>
            <p:cNvPr id="1019" name="Google Shape;1019;p155"/>
            <p:cNvSpPr/>
            <p:nvPr/>
          </p:nvSpPr>
          <p:spPr>
            <a:xfrm>
              <a:off x="6365125" y="3045500"/>
              <a:ext cx="25620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API Management</a:t>
              </a:r>
              <a:endParaRPr>
                <a:solidFill>
                  <a:srgbClr val="FFFFFF"/>
                </a:solidFill>
                <a:latin typeface="Overpass"/>
                <a:ea typeface="Overpass"/>
                <a:cs typeface="Overpass"/>
                <a:sym typeface="Overpass"/>
              </a:endParaRPr>
            </a:p>
          </p:txBody>
        </p:sp>
      </p:grpSp>
      <p:sp>
        <p:nvSpPr>
          <p:cNvPr id="1020" name="Google Shape;1020;p155"/>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8" name="Shape 1678"/>
        <p:cNvGrpSpPr/>
        <p:nvPr/>
      </p:nvGrpSpPr>
      <p:grpSpPr>
        <a:xfrm>
          <a:off x="0" y="0"/>
          <a:ext cx="0" cy="0"/>
          <a:chOff x="0" y="0"/>
          <a:chExt cx="0" cy="0"/>
        </a:xfrm>
      </p:grpSpPr>
      <p:sp>
        <p:nvSpPr>
          <p:cNvPr id="1679" name="Google Shape;1679;p182"/>
          <p:cNvSpPr/>
          <p:nvPr/>
        </p:nvSpPr>
        <p:spPr>
          <a:xfrm>
            <a:off x="1361638" y="1526177"/>
            <a:ext cx="993000" cy="29343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Proxima Nova"/>
                <a:ea typeface="Proxima Nova"/>
                <a:cs typeface="Proxima Nova"/>
                <a:sym typeface="Proxima Nova"/>
              </a:rPr>
              <a:t>PROJECT A</a:t>
            </a:r>
            <a:endParaRPr b="1" sz="11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
        <p:nvSpPr>
          <p:cNvPr id="1680" name="Google Shape;1680;p182"/>
          <p:cNvSpPr txBox="1"/>
          <p:nvPr>
            <p:ph idx="4294967295" type="title"/>
          </p:nvPr>
        </p:nvSpPr>
        <p:spPr>
          <a:xfrm>
            <a:off x="826650" y="228600"/>
            <a:ext cx="7490700" cy="106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3000">
                <a:solidFill>
                  <a:srgbClr val="434343"/>
                </a:solidFill>
                <a:latin typeface="Overpass"/>
                <a:ea typeface="Overpass"/>
                <a:cs typeface="Overpass"/>
                <a:sym typeface="Overpass"/>
              </a:rPr>
              <a:t>OPENSHIFT SDN</a:t>
            </a:r>
            <a:br>
              <a:rPr b="1" lang="en">
                <a:solidFill>
                  <a:srgbClr val="434343"/>
                </a:solidFill>
              </a:rPr>
            </a:br>
            <a:r>
              <a:rPr b="1" lang="en" sz="2400">
                <a:solidFill>
                  <a:srgbClr val="434343"/>
                </a:solidFill>
              </a:rPr>
              <a:t>Network Policy enabled by default</a:t>
            </a:r>
            <a:r>
              <a:rPr b="1" lang="en" sz="2400">
                <a:solidFill>
                  <a:srgbClr val="434343"/>
                </a:solidFill>
              </a:rPr>
              <a:t> in OpenShift 4</a:t>
            </a:r>
            <a:endParaRPr b="1" sz="2400">
              <a:solidFill>
                <a:srgbClr val="434343"/>
              </a:solidFill>
            </a:endParaRPr>
          </a:p>
        </p:txBody>
      </p:sp>
      <p:sp>
        <p:nvSpPr>
          <p:cNvPr id="1681" name="Google Shape;1681;p182"/>
          <p:cNvSpPr/>
          <p:nvPr/>
        </p:nvSpPr>
        <p:spPr>
          <a:xfrm>
            <a:off x="1631579" y="3129504"/>
            <a:ext cx="458400" cy="4584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POD</a:t>
            </a:r>
            <a:endParaRPr sz="700">
              <a:solidFill>
                <a:srgbClr val="FFFFFF"/>
              </a:solidFill>
              <a:latin typeface="Proxima Nova"/>
              <a:ea typeface="Proxima Nova"/>
              <a:cs typeface="Proxima Nova"/>
              <a:sym typeface="Proxima Nova"/>
            </a:endParaRPr>
          </a:p>
        </p:txBody>
      </p:sp>
      <p:sp>
        <p:nvSpPr>
          <p:cNvPr id="1682" name="Google Shape;1682;p182"/>
          <p:cNvSpPr/>
          <p:nvPr/>
        </p:nvSpPr>
        <p:spPr>
          <a:xfrm>
            <a:off x="1631579" y="3661975"/>
            <a:ext cx="458400" cy="4584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POD</a:t>
            </a:r>
            <a:endParaRPr sz="700">
              <a:solidFill>
                <a:srgbClr val="FFFFFF"/>
              </a:solidFill>
              <a:latin typeface="Proxima Nova"/>
              <a:ea typeface="Proxima Nova"/>
              <a:cs typeface="Proxima Nova"/>
              <a:sym typeface="Proxima Nova"/>
            </a:endParaRPr>
          </a:p>
        </p:txBody>
      </p:sp>
      <p:sp>
        <p:nvSpPr>
          <p:cNvPr id="1683" name="Google Shape;1683;p182"/>
          <p:cNvSpPr/>
          <p:nvPr/>
        </p:nvSpPr>
        <p:spPr>
          <a:xfrm>
            <a:off x="1631579" y="2597033"/>
            <a:ext cx="458400" cy="4584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POD</a:t>
            </a:r>
            <a:endParaRPr sz="700">
              <a:solidFill>
                <a:srgbClr val="FFFFFF"/>
              </a:solidFill>
              <a:latin typeface="Proxima Nova"/>
              <a:ea typeface="Proxima Nova"/>
              <a:cs typeface="Proxima Nova"/>
              <a:sym typeface="Proxima Nova"/>
            </a:endParaRPr>
          </a:p>
        </p:txBody>
      </p:sp>
      <p:sp>
        <p:nvSpPr>
          <p:cNvPr id="1684" name="Google Shape;1684;p182"/>
          <p:cNvSpPr/>
          <p:nvPr/>
        </p:nvSpPr>
        <p:spPr>
          <a:xfrm>
            <a:off x="1631579" y="2064562"/>
            <a:ext cx="458400" cy="4584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POD</a:t>
            </a:r>
            <a:endParaRPr sz="700">
              <a:solidFill>
                <a:srgbClr val="FFFFFF"/>
              </a:solidFill>
              <a:latin typeface="Proxima Nova"/>
              <a:ea typeface="Proxima Nova"/>
              <a:cs typeface="Proxima Nova"/>
              <a:sym typeface="Proxima Nova"/>
            </a:endParaRPr>
          </a:p>
        </p:txBody>
      </p:sp>
      <p:sp>
        <p:nvSpPr>
          <p:cNvPr id="1685" name="Google Shape;1685;p182"/>
          <p:cNvSpPr/>
          <p:nvPr/>
        </p:nvSpPr>
        <p:spPr>
          <a:xfrm>
            <a:off x="3342838" y="1526150"/>
            <a:ext cx="993000" cy="29343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Proxima Nova"/>
                <a:ea typeface="Proxima Nova"/>
                <a:cs typeface="Proxima Nova"/>
                <a:sym typeface="Proxima Nova"/>
              </a:rPr>
              <a:t>PROJECT B</a:t>
            </a:r>
            <a:endParaRPr b="1" sz="11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
        <p:nvSpPr>
          <p:cNvPr id="1686" name="Google Shape;1686;p182"/>
          <p:cNvSpPr/>
          <p:nvPr/>
        </p:nvSpPr>
        <p:spPr>
          <a:xfrm>
            <a:off x="3612779" y="3129504"/>
            <a:ext cx="458400" cy="458400"/>
          </a:xfrm>
          <a:prstGeom prst="rect">
            <a:avLst/>
          </a:prstGeom>
          <a:solidFill>
            <a:srgbClr val="4C4C4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POD</a:t>
            </a:r>
            <a:endParaRPr sz="700">
              <a:solidFill>
                <a:srgbClr val="FFFFFF"/>
              </a:solidFill>
              <a:latin typeface="Proxima Nova"/>
              <a:ea typeface="Proxima Nova"/>
              <a:cs typeface="Proxima Nova"/>
              <a:sym typeface="Proxima Nova"/>
            </a:endParaRPr>
          </a:p>
        </p:txBody>
      </p:sp>
      <p:sp>
        <p:nvSpPr>
          <p:cNvPr id="1687" name="Google Shape;1687;p182"/>
          <p:cNvSpPr/>
          <p:nvPr/>
        </p:nvSpPr>
        <p:spPr>
          <a:xfrm>
            <a:off x="3612779" y="3661975"/>
            <a:ext cx="458400" cy="4584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POD</a:t>
            </a:r>
            <a:endParaRPr sz="700">
              <a:solidFill>
                <a:srgbClr val="FFFFFF"/>
              </a:solidFill>
              <a:latin typeface="Proxima Nova"/>
              <a:ea typeface="Proxima Nova"/>
              <a:cs typeface="Proxima Nova"/>
              <a:sym typeface="Proxima Nova"/>
            </a:endParaRPr>
          </a:p>
        </p:txBody>
      </p:sp>
      <p:sp>
        <p:nvSpPr>
          <p:cNvPr id="1688" name="Google Shape;1688;p182"/>
          <p:cNvSpPr/>
          <p:nvPr/>
        </p:nvSpPr>
        <p:spPr>
          <a:xfrm>
            <a:off x="3612779" y="2597033"/>
            <a:ext cx="458400" cy="458400"/>
          </a:xfrm>
          <a:prstGeom prst="rect">
            <a:avLst/>
          </a:prstGeom>
          <a:solidFill>
            <a:srgbClr val="4C4C4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POD</a:t>
            </a:r>
            <a:endParaRPr sz="700">
              <a:solidFill>
                <a:srgbClr val="FFFFFF"/>
              </a:solidFill>
              <a:latin typeface="Proxima Nova"/>
              <a:ea typeface="Proxima Nova"/>
              <a:cs typeface="Proxima Nova"/>
              <a:sym typeface="Proxima Nova"/>
            </a:endParaRPr>
          </a:p>
        </p:txBody>
      </p:sp>
      <p:sp>
        <p:nvSpPr>
          <p:cNvPr id="1689" name="Google Shape;1689;p182"/>
          <p:cNvSpPr/>
          <p:nvPr/>
        </p:nvSpPr>
        <p:spPr>
          <a:xfrm>
            <a:off x="3612779" y="2064562"/>
            <a:ext cx="458400" cy="4584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POD</a:t>
            </a:r>
            <a:endParaRPr sz="700">
              <a:solidFill>
                <a:srgbClr val="FFFFFF"/>
              </a:solidFill>
              <a:latin typeface="Proxima Nova"/>
              <a:ea typeface="Proxima Nova"/>
              <a:cs typeface="Proxima Nova"/>
              <a:sym typeface="Proxima Nova"/>
            </a:endParaRPr>
          </a:p>
        </p:txBody>
      </p:sp>
      <p:sp>
        <p:nvSpPr>
          <p:cNvPr id="1690" name="Google Shape;1690;p182"/>
          <p:cNvSpPr txBox="1"/>
          <p:nvPr/>
        </p:nvSpPr>
        <p:spPr>
          <a:xfrm>
            <a:off x="4720025" y="1426675"/>
            <a:ext cx="3541500" cy="11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Example Policies</a:t>
            </a:r>
            <a:endParaRPr>
              <a:latin typeface="Overpass"/>
              <a:ea typeface="Overpass"/>
              <a:cs typeface="Overpass"/>
              <a:sym typeface="Overpass"/>
            </a:endParaRPr>
          </a:p>
          <a:p>
            <a:pPr indent="-317500" lvl="0" marL="457200" rtl="0" algn="l">
              <a:spcBef>
                <a:spcPts val="0"/>
              </a:spcBef>
              <a:spcAft>
                <a:spcPts val="0"/>
              </a:spcAft>
              <a:buSzPts val="1400"/>
              <a:buFont typeface="Overpass"/>
              <a:buChar char="●"/>
            </a:pPr>
            <a:r>
              <a:rPr lang="en">
                <a:latin typeface="Overpass"/>
                <a:ea typeface="Overpass"/>
                <a:cs typeface="Overpass"/>
                <a:sym typeface="Overpass"/>
              </a:rPr>
              <a:t>Allow all traffic inside the project</a:t>
            </a:r>
            <a:endParaRPr>
              <a:latin typeface="Overpass"/>
              <a:ea typeface="Overpass"/>
              <a:cs typeface="Overpass"/>
              <a:sym typeface="Overpass"/>
            </a:endParaRPr>
          </a:p>
          <a:p>
            <a:pPr indent="-317500" lvl="0" marL="457200" rtl="0" algn="l">
              <a:spcBef>
                <a:spcPts val="0"/>
              </a:spcBef>
              <a:spcAft>
                <a:spcPts val="0"/>
              </a:spcAft>
              <a:buSzPts val="1400"/>
              <a:buFont typeface="Overpass"/>
              <a:buChar char="●"/>
            </a:pPr>
            <a:r>
              <a:rPr lang="en">
                <a:solidFill>
                  <a:schemeClr val="dk1"/>
                </a:solidFill>
                <a:latin typeface="Overpass"/>
                <a:ea typeface="Overpass"/>
                <a:cs typeface="Overpass"/>
                <a:sym typeface="Overpass"/>
              </a:rPr>
              <a:t>Allow traffic from green to gray</a:t>
            </a:r>
            <a:endParaRPr>
              <a:latin typeface="Overpass"/>
              <a:ea typeface="Overpass"/>
              <a:cs typeface="Overpass"/>
              <a:sym typeface="Overpass"/>
            </a:endParaRPr>
          </a:p>
          <a:p>
            <a:pPr indent="-317500" lvl="0" marL="457200" rtl="0" algn="l">
              <a:spcBef>
                <a:spcPts val="0"/>
              </a:spcBef>
              <a:spcAft>
                <a:spcPts val="0"/>
              </a:spcAft>
              <a:buSzPts val="1400"/>
              <a:buFont typeface="Overpass"/>
              <a:buChar char="●"/>
            </a:pPr>
            <a:r>
              <a:rPr lang="en">
                <a:latin typeface="Overpass"/>
                <a:ea typeface="Overpass"/>
                <a:cs typeface="Overpass"/>
                <a:sym typeface="Overpass"/>
              </a:rPr>
              <a:t>Allow traffic to purple on 8080</a:t>
            </a:r>
            <a:endParaRPr>
              <a:latin typeface="Overpass"/>
              <a:ea typeface="Overpass"/>
              <a:cs typeface="Overpass"/>
              <a:sym typeface="Overpass"/>
            </a:endParaRPr>
          </a:p>
        </p:txBody>
      </p:sp>
      <p:cxnSp>
        <p:nvCxnSpPr>
          <p:cNvPr id="1691" name="Google Shape;1691;p182"/>
          <p:cNvCxnSpPr>
            <a:stCxn id="1681" idx="1"/>
            <a:endCxn id="1683" idx="1"/>
          </p:cNvCxnSpPr>
          <p:nvPr/>
        </p:nvCxnSpPr>
        <p:spPr>
          <a:xfrm flipH="1" rot="10800000">
            <a:off x="1631579" y="2826204"/>
            <a:ext cx="600" cy="532500"/>
          </a:xfrm>
          <a:prstGeom prst="bentConnector3">
            <a:avLst>
              <a:gd fmla="val -79400686" name="adj1"/>
            </a:avLst>
          </a:prstGeom>
          <a:noFill/>
          <a:ln cap="flat" cmpd="sng" w="9525">
            <a:solidFill>
              <a:schemeClr val="dk2"/>
            </a:solidFill>
            <a:prstDash val="dot"/>
            <a:round/>
            <a:headEnd len="med" w="med" type="none"/>
            <a:tailEnd len="med" w="med" type="triangle"/>
          </a:ln>
        </p:spPr>
      </p:cxnSp>
      <p:sp>
        <p:nvSpPr>
          <p:cNvPr id="1692" name="Google Shape;1692;p182"/>
          <p:cNvSpPr txBox="1"/>
          <p:nvPr/>
        </p:nvSpPr>
        <p:spPr>
          <a:xfrm>
            <a:off x="919721" y="2832501"/>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92D400"/>
                </a:solidFill>
                <a:latin typeface="Proxima Nova"/>
                <a:ea typeface="Proxima Nova"/>
                <a:cs typeface="Proxima Nova"/>
                <a:sym typeface="Proxima Nova"/>
              </a:rPr>
              <a:t>✓</a:t>
            </a:r>
            <a:endParaRPr b="1" sz="2400">
              <a:solidFill>
                <a:srgbClr val="92D400"/>
              </a:solidFill>
              <a:latin typeface="Proxima Nova"/>
              <a:ea typeface="Proxima Nova"/>
              <a:cs typeface="Proxima Nova"/>
              <a:sym typeface="Proxima Nova"/>
            </a:endParaRPr>
          </a:p>
        </p:txBody>
      </p:sp>
      <p:cxnSp>
        <p:nvCxnSpPr>
          <p:cNvPr id="1693" name="Google Shape;1693;p182"/>
          <p:cNvCxnSpPr>
            <a:endCxn id="1686" idx="1"/>
          </p:cNvCxnSpPr>
          <p:nvPr/>
        </p:nvCxnSpPr>
        <p:spPr>
          <a:xfrm flipH="1" rot="10800000">
            <a:off x="2097179" y="3358704"/>
            <a:ext cx="1515600" cy="445200"/>
          </a:xfrm>
          <a:prstGeom prst="bentConnector3">
            <a:avLst>
              <a:gd fmla="val 50000" name="adj1"/>
            </a:avLst>
          </a:prstGeom>
          <a:noFill/>
          <a:ln cap="flat" cmpd="sng" w="9525">
            <a:solidFill>
              <a:schemeClr val="dk2"/>
            </a:solidFill>
            <a:prstDash val="dot"/>
            <a:round/>
            <a:headEnd len="med" w="med" type="none"/>
            <a:tailEnd len="med" w="med" type="triangle"/>
          </a:ln>
        </p:spPr>
      </p:cxnSp>
      <p:cxnSp>
        <p:nvCxnSpPr>
          <p:cNvPr id="1694" name="Google Shape;1694;p182"/>
          <p:cNvCxnSpPr>
            <a:stCxn id="1683" idx="3"/>
            <a:endCxn id="1688" idx="1"/>
          </p:cNvCxnSpPr>
          <p:nvPr/>
        </p:nvCxnSpPr>
        <p:spPr>
          <a:xfrm>
            <a:off x="2089979" y="2826233"/>
            <a:ext cx="1522800" cy="600"/>
          </a:xfrm>
          <a:prstGeom prst="bentConnector3">
            <a:avLst>
              <a:gd fmla="val 50000" name="adj1"/>
            </a:avLst>
          </a:prstGeom>
          <a:noFill/>
          <a:ln cap="flat" cmpd="sng" w="9525">
            <a:solidFill>
              <a:schemeClr val="dk2"/>
            </a:solidFill>
            <a:prstDash val="dot"/>
            <a:round/>
            <a:headEnd len="med" w="med" type="none"/>
            <a:tailEnd len="med" w="med" type="triangle"/>
          </a:ln>
        </p:spPr>
      </p:cxnSp>
      <p:sp>
        <p:nvSpPr>
          <p:cNvPr id="1695" name="Google Shape;1695;p182"/>
          <p:cNvSpPr txBox="1"/>
          <p:nvPr/>
        </p:nvSpPr>
        <p:spPr>
          <a:xfrm>
            <a:off x="2612673" y="3365901"/>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92D400"/>
                </a:solidFill>
                <a:latin typeface="Proxima Nova"/>
                <a:ea typeface="Proxima Nova"/>
                <a:cs typeface="Proxima Nova"/>
                <a:sym typeface="Proxima Nova"/>
              </a:rPr>
              <a:t>✓</a:t>
            </a:r>
            <a:endParaRPr b="1" sz="2400">
              <a:solidFill>
                <a:srgbClr val="92D400"/>
              </a:solidFill>
              <a:latin typeface="Proxima Nova"/>
              <a:ea typeface="Proxima Nova"/>
              <a:cs typeface="Proxima Nova"/>
              <a:sym typeface="Proxima Nova"/>
            </a:endParaRPr>
          </a:p>
        </p:txBody>
      </p:sp>
      <p:cxnSp>
        <p:nvCxnSpPr>
          <p:cNvPr id="1696" name="Google Shape;1696;p182"/>
          <p:cNvCxnSpPr/>
          <p:nvPr/>
        </p:nvCxnSpPr>
        <p:spPr>
          <a:xfrm rot="10800000">
            <a:off x="2089975" y="2192575"/>
            <a:ext cx="1522800" cy="0"/>
          </a:xfrm>
          <a:prstGeom prst="straightConnector1">
            <a:avLst/>
          </a:prstGeom>
          <a:noFill/>
          <a:ln cap="flat" cmpd="sng" w="9525">
            <a:solidFill>
              <a:schemeClr val="dk2"/>
            </a:solidFill>
            <a:prstDash val="dot"/>
            <a:round/>
            <a:headEnd len="med" w="med" type="none"/>
            <a:tailEnd len="med" w="med" type="triangle"/>
          </a:ln>
        </p:spPr>
      </p:cxnSp>
      <p:sp>
        <p:nvSpPr>
          <p:cNvPr id="1697" name="Google Shape;1697;p182"/>
          <p:cNvSpPr/>
          <p:nvPr/>
        </p:nvSpPr>
        <p:spPr>
          <a:xfrm>
            <a:off x="2371814" y="2116725"/>
            <a:ext cx="235200" cy="127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8" name="Google Shape;1698;p182"/>
          <p:cNvCxnSpPr/>
          <p:nvPr/>
        </p:nvCxnSpPr>
        <p:spPr>
          <a:xfrm rot="10800000">
            <a:off x="2089975" y="2395575"/>
            <a:ext cx="1522800" cy="0"/>
          </a:xfrm>
          <a:prstGeom prst="straightConnector1">
            <a:avLst/>
          </a:prstGeom>
          <a:noFill/>
          <a:ln cap="flat" cmpd="sng" w="9525">
            <a:solidFill>
              <a:schemeClr val="dk2"/>
            </a:solidFill>
            <a:prstDash val="dot"/>
            <a:round/>
            <a:headEnd len="med" w="med" type="none"/>
            <a:tailEnd len="med" w="med" type="triangle"/>
          </a:ln>
        </p:spPr>
      </p:cxnSp>
      <p:sp>
        <p:nvSpPr>
          <p:cNvPr id="1699" name="Google Shape;1699;p182"/>
          <p:cNvSpPr/>
          <p:nvPr/>
        </p:nvSpPr>
        <p:spPr>
          <a:xfrm>
            <a:off x="2371814" y="2345325"/>
            <a:ext cx="235200" cy="127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82"/>
          <p:cNvSpPr txBox="1"/>
          <p:nvPr/>
        </p:nvSpPr>
        <p:spPr>
          <a:xfrm>
            <a:off x="2292256" y="2040850"/>
            <a:ext cx="5238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Proxima Nova"/>
                <a:ea typeface="Proxima Nova"/>
                <a:cs typeface="Proxima Nova"/>
                <a:sym typeface="Proxima Nova"/>
              </a:rPr>
              <a:t>8080</a:t>
            </a:r>
            <a:endParaRPr sz="700">
              <a:latin typeface="Proxima Nova"/>
              <a:ea typeface="Proxima Nova"/>
              <a:cs typeface="Proxima Nova"/>
              <a:sym typeface="Proxima Nova"/>
            </a:endParaRPr>
          </a:p>
        </p:txBody>
      </p:sp>
      <p:sp>
        <p:nvSpPr>
          <p:cNvPr id="1701" name="Google Shape;1701;p182"/>
          <p:cNvSpPr txBox="1"/>
          <p:nvPr/>
        </p:nvSpPr>
        <p:spPr>
          <a:xfrm>
            <a:off x="2292256" y="2244154"/>
            <a:ext cx="5238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Proxima Nova"/>
                <a:ea typeface="Proxima Nova"/>
                <a:cs typeface="Proxima Nova"/>
                <a:sym typeface="Proxima Nova"/>
              </a:rPr>
              <a:t>5432</a:t>
            </a:r>
            <a:endParaRPr sz="700">
              <a:latin typeface="Proxima Nova"/>
              <a:ea typeface="Proxima Nova"/>
              <a:cs typeface="Proxima Nova"/>
              <a:sym typeface="Proxima Nova"/>
            </a:endParaRPr>
          </a:p>
        </p:txBody>
      </p:sp>
      <p:sp>
        <p:nvSpPr>
          <p:cNvPr id="1702" name="Google Shape;1702;p182"/>
          <p:cNvSpPr/>
          <p:nvPr/>
        </p:nvSpPr>
        <p:spPr>
          <a:xfrm>
            <a:off x="2738775" y="2300589"/>
            <a:ext cx="195600" cy="1956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703" name="Google Shape;1703;p182"/>
          <p:cNvSpPr txBox="1"/>
          <p:nvPr/>
        </p:nvSpPr>
        <p:spPr>
          <a:xfrm>
            <a:off x="2612673" y="1960573"/>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92D400"/>
                </a:solidFill>
                <a:latin typeface="Proxima Nova"/>
                <a:ea typeface="Proxima Nova"/>
                <a:cs typeface="Proxima Nova"/>
                <a:sym typeface="Proxima Nova"/>
              </a:rPr>
              <a:t>✓</a:t>
            </a:r>
            <a:endParaRPr b="1" sz="1800">
              <a:solidFill>
                <a:srgbClr val="92D400"/>
              </a:solidFill>
              <a:latin typeface="Proxima Nova"/>
              <a:ea typeface="Proxima Nova"/>
              <a:cs typeface="Proxima Nova"/>
              <a:sym typeface="Proxima Nova"/>
            </a:endParaRPr>
          </a:p>
        </p:txBody>
      </p:sp>
      <p:sp>
        <p:nvSpPr>
          <p:cNvPr id="1704" name="Google Shape;1704;p182"/>
          <p:cNvSpPr/>
          <p:nvPr/>
        </p:nvSpPr>
        <p:spPr>
          <a:xfrm>
            <a:off x="2738775" y="2724061"/>
            <a:ext cx="195600" cy="1956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705" name="Google Shape;1705;p182"/>
          <p:cNvSpPr txBox="1"/>
          <p:nvPr/>
        </p:nvSpPr>
        <p:spPr>
          <a:xfrm>
            <a:off x="4819187" y="2638221"/>
            <a:ext cx="3306900" cy="18240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3F3F3"/>
                </a:solidFill>
                <a:latin typeface="Consolas"/>
                <a:ea typeface="Consolas"/>
                <a:cs typeface="Consolas"/>
                <a:sym typeface="Consolas"/>
              </a:rPr>
              <a:t>apiVersion: extensions/v1beta1</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kind: NetworkPolicy</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metadata:</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  name: allow-to-purple-on-8080</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spec:</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  podSelector:</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    matchLabels:</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      color: purple</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  ingress:</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  - ports:</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    - protocol: tcp</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      port: 8080</a:t>
            </a:r>
            <a:endParaRPr sz="1000">
              <a:solidFill>
                <a:srgbClr val="F3F3F3"/>
              </a:solidFill>
              <a:latin typeface="Consolas"/>
              <a:ea typeface="Consolas"/>
              <a:cs typeface="Consolas"/>
              <a:sym typeface="Consolas"/>
            </a:endParaRPr>
          </a:p>
          <a:p>
            <a:pPr indent="0" lvl="0" marL="0" rtl="0" algn="l">
              <a:spcBef>
                <a:spcPts val="0"/>
              </a:spcBef>
              <a:spcAft>
                <a:spcPts val="0"/>
              </a:spcAft>
              <a:buNone/>
            </a:pPr>
            <a:r>
              <a:t/>
            </a:r>
            <a:endParaRPr sz="900">
              <a:solidFill>
                <a:srgbClr val="F3F3F3"/>
              </a:solidFill>
              <a:latin typeface="Consolas"/>
              <a:ea typeface="Consolas"/>
              <a:cs typeface="Consolas"/>
              <a:sym typeface="Consolas"/>
            </a:endParaRPr>
          </a:p>
        </p:txBody>
      </p:sp>
      <p:cxnSp>
        <p:nvCxnSpPr>
          <p:cNvPr id="1706" name="Google Shape;1706;p182"/>
          <p:cNvCxnSpPr/>
          <p:nvPr/>
        </p:nvCxnSpPr>
        <p:spPr>
          <a:xfrm>
            <a:off x="2089979" y="3960061"/>
            <a:ext cx="1522800" cy="0"/>
          </a:xfrm>
          <a:prstGeom prst="straightConnector1">
            <a:avLst/>
          </a:prstGeom>
          <a:noFill/>
          <a:ln cap="flat" cmpd="sng" w="9525">
            <a:solidFill>
              <a:schemeClr val="dk2"/>
            </a:solidFill>
            <a:prstDash val="dot"/>
            <a:round/>
            <a:headEnd len="med" w="med" type="none"/>
            <a:tailEnd len="med" w="med" type="triangle"/>
          </a:ln>
        </p:spPr>
      </p:cxnSp>
      <p:sp>
        <p:nvSpPr>
          <p:cNvPr id="1707" name="Google Shape;1707;p182"/>
          <p:cNvSpPr/>
          <p:nvPr/>
        </p:nvSpPr>
        <p:spPr>
          <a:xfrm>
            <a:off x="2738775" y="3851753"/>
            <a:ext cx="195600" cy="1956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cxnSp>
        <p:nvCxnSpPr>
          <p:cNvPr id="1708" name="Google Shape;1708;p182"/>
          <p:cNvCxnSpPr>
            <a:stCxn id="1681" idx="1"/>
            <a:endCxn id="1682" idx="1"/>
          </p:cNvCxnSpPr>
          <p:nvPr/>
        </p:nvCxnSpPr>
        <p:spPr>
          <a:xfrm>
            <a:off x="1631579" y="3358704"/>
            <a:ext cx="600" cy="532500"/>
          </a:xfrm>
          <a:prstGeom prst="bentConnector3">
            <a:avLst>
              <a:gd fmla="val -79304853" name="adj1"/>
            </a:avLst>
          </a:prstGeom>
          <a:noFill/>
          <a:ln cap="flat" cmpd="sng" w="9525">
            <a:solidFill>
              <a:schemeClr val="dk2"/>
            </a:solidFill>
            <a:prstDash val="dot"/>
            <a:round/>
            <a:headEnd len="med" w="med" type="none"/>
            <a:tailEnd len="med" w="med" type="triangle"/>
          </a:ln>
        </p:spPr>
      </p:cxnSp>
      <p:sp>
        <p:nvSpPr>
          <p:cNvPr id="1709" name="Google Shape;1709;p182"/>
          <p:cNvSpPr txBox="1"/>
          <p:nvPr/>
        </p:nvSpPr>
        <p:spPr>
          <a:xfrm>
            <a:off x="919721" y="3434447"/>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92D400"/>
                </a:solidFill>
                <a:latin typeface="Proxima Nova"/>
                <a:ea typeface="Proxima Nova"/>
                <a:cs typeface="Proxima Nova"/>
                <a:sym typeface="Proxima Nova"/>
              </a:rPr>
              <a:t>✓</a:t>
            </a:r>
            <a:endParaRPr b="1" sz="2400">
              <a:solidFill>
                <a:srgbClr val="92D400"/>
              </a:solidFill>
              <a:latin typeface="Proxima Nova"/>
              <a:ea typeface="Proxima Nova"/>
              <a:cs typeface="Proxima Nova"/>
              <a:sym typeface="Proxima Nova"/>
            </a:endParaRPr>
          </a:p>
        </p:txBody>
      </p:sp>
      <p:sp>
        <p:nvSpPr>
          <p:cNvPr id="1710" name="Google Shape;1710;p182"/>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4" name="Shape 1714"/>
        <p:cNvGrpSpPr/>
        <p:nvPr/>
      </p:nvGrpSpPr>
      <p:grpSpPr>
        <a:xfrm>
          <a:off x="0" y="0"/>
          <a:ext cx="0" cy="0"/>
          <a:chOff x="0" y="0"/>
          <a:chExt cx="0" cy="0"/>
        </a:xfrm>
      </p:grpSpPr>
      <p:sp>
        <p:nvSpPr>
          <p:cNvPr id="1715" name="Google Shape;1715;p183"/>
          <p:cNvSpPr txBox="1"/>
          <p:nvPr/>
        </p:nvSpPr>
        <p:spPr>
          <a:xfrm>
            <a:off x="228600" y="76200"/>
            <a:ext cx="8686800" cy="863100"/>
          </a:xfrm>
          <a:prstGeom prst="rect">
            <a:avLst/>
          </a:prstGeom>
          <a:noFill/>
          <a:ln>
            <a:noFill/>
          </a:ln>
        </p:spPr>
        <p:txBody>
          <a:bodyPr anchorCtr="0" anchor="ctr" bIns="0" lIns="0" spcFirstLastPara="1" rIns="0" wrap="square" tIns="0">
            <a:noAutofit/>
          </a:bodyPr>
          <a:lstStyle/>
          <a:p>
            <a:pPr indent="0" lvl="0" marL="0" rtl="0" algn="ctr">
              <a:lnSpc>
                <a:spcPct val="130000"/>
              </a:lnSpc>
              <a:spcBef>
                <a:spcPts val="0"/>
              </a:spcBef>
              <a:spcAft>
                <a:spcPts val="0"/>
              </a:spcAft>
              <a:buNone/>
            </a:pPr>
            <a:r>
              <a:rPr b="1" lang="en" sz="3000">
                <a:latin typeface="Overpass"/>
                <a:ea typeface="Overpass"/>
                <a:cs typeface="Overpass"/>
                <a:sym typeface="Overpass"/>
              </a:rPr>
              <a:t>OPENSHIFT MULTUS</a:t>
            </a:r>
            <a:endParaRPr b="1" sz="3000">
              <a:latin typeface="Overpass"/>
              <a:ea typeface="Overpass"/>
              <a:cs typeface="Overpass"/>
              <a:sym typeface="Overpass"/>
            </a:endParaRPr>
          </a:p>
        </p:txBody>
      </p:sp>
      <p:grpSp>
        <p:nvGrpSpPr>
          <p:cNvPr id="1716" name="Google Shape;1716;p183"/>
          <p:cNvGrpSpPr/>
          <p:nvPr/>
        </p:nvGrpSpPr>
        <p:grpSpPr>
          <a:xfrm>
            <a:off x="2997198" y="3130292"/>
            <a:ext cx="1187100" cy="525869"/>
            <a:chOff x="3786269" y="2273955"/>
            <a:chExt cx="1187100" cy="525869"/>
          </a:xfrm>
        </p:grpSpPr>
        <p:sp>
          <p:nvSpPr>
            <p:cNvPr id="1717" name="Google Shape;1717;p183"/>
            <p:cNvSpPr/>
            <p:nvPr/>
          </p:nvSpPr>
          <p:spPr>
            <a:xfrm>
              <a:off x="3786269" y="2273955"/>
              <a:ext cx="1187100" cy="407400"/>
            </a:xfrm>
            <a:prstGeom prst="rect">
              <a:avLst/>
            </a:prstGeom>
            <a:solidFill>
              <a:srgbClr val="00415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Overpass"/>
                  <a:ea typeface="Overpass"/>
                  <a:cs typeface="Overpass"/>
                  <a:sym typeface="Overpass"/>
                </a:rPr>
                <a:t>Pod</a:t>
              </a:r>
              <a:endParaRPr sz="1200">
                <a:solidFill>
                  <a:schemeClr val="lt1"/>
                </a:solidFill>
                <a:latin typeface="Overpass"/>
                <a:ea typeface="Overpass"/>
                <a:cs typeface="Overpass"/>
                <a:sym typeface="Overpass"/>
              </a:endParaRPr>
            </a:p>
          </p:txBody>
        </p:sp>
        <p:sp>
          <p:nvSpPr>
            <p:cNvPr id="1718" name="Google Shape;1718;p183"/>
            <p:cNvSpPr/>
            <p:nvPr/>
          </p:nvSpPr>
          <p:spPr>
            <a:xfrm>
              <a:off x="3841724" y="2566424"/>
              <a:ext cx="482400" cy="233400"/>
            </a:xfrm>
            <a:prstGeom prst="rect">
              <a:avLst/>
            </a:prstGeom>
            <a:solidFill>
              <a:srgbClr val="A3DB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4153"/>
                  </a:solidFill>
                  <a:latin typeface="Overpass"/>
                  <a:ea typeface="Overpass"/>
                  <a:cs typeface="Overpass"/>
                  <a:sym typeface="Overpass"/>
                </a:rPr>
                <a:t>eth0</a:t>
              </a:r>
              <a:endParaRPr sz="1000">
                <a:solidFill>
                  <a:srgbClr val="004153"/>
                </a:solidFill>
                <a:latin typeface="Overpass"/>
                <a:ea typeface="Overpass"/>
                <a:cs typeface="Overpass"/>
                <a:sym typeface="Overpass"/>
              </a:endParaRPr>
            </a:p>
          </p:txBody>
        </p:sp>
      </p:grpSp>
      <p:grpSp>
        <p:nvGrpSpPr>
          <p:cNvPr id="1719" name="Google Shape;1719;p183"/>
          <p:cNvGrpSpPr/>
          <p:nvPr/>
        </p:nvGrpSpPr>
        <p:grpSpPr>
          <a:xfrm>
            <a:off x="5540857" y="3491267"/>
            <a:ext cx="1187100" cy="525869"/>
            <a:chOff x="5388457" y="3643667"/>
            <a:chExt cx="1187100" cy="525869"/>
          </a:xfrm>
        </p:grpSpPr>
        <p:sp>
          <p:nvSpPr>
            <p:cNvPr id="1720" name="Google Shape;1720;p183"/>
            <p:cNvSpPr/>
            <p:nvPr/>
          </p:nvSpPr>
          <p:spPr>
            <a:xfrm>
              <a:off x="5388457" y="3643667"/>
              <a:ext cx="1187100" cy="407400"/>
            </a:xfrm>
            <a:prstGeom prst="rect">
              <a:avLst/>
            </a:prstGeom>
            <a:solidFill>
              <a:srgbClr val="00415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Overpass"/>
                  <a:ea typeface="Overpass"/>
                  <a:cs typeface="Overpass"/>
                  <a:sym typeface="Overpass"/>
                </a:rPr>
                <a:t>Pod</a:t>
              </a:r>
              <a:endParaRPr sz="1200">
                <a:solidFill>
                  <a:schemeClr val="lt1"/>
                </a:solidFill>
                <a:latin typeface="Overpass"/>
                <a:ea typeface="Overpass"/>
                <a:cs typeface="Overpass"/>
                <a:sym typeface="Overpass"/>
              </a:endParaRPr>
            </a:p>
          </p:txBody>
        </p:sp>
        <p:sp>
          <p:nvSpPr>
            <p:cNvPr id="1721" name="Google Shape;1721;p183"/>
            <p:cNvSpPr/>
            <p:nvPr/>
          </p:nvSpPr>
          <p:spPr>
            <a:xfrm>
              <a:off x="5443911" y="3936137"/>
              <a:ext cx="482400" cy="233400"/>
            </a:xfrm>
            <a:prstGeom prst="rect">
              <a:avLst/>
            </a:prstGeom>
            <a:solidFill>
              <a:srgbClr val="A3DB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4153"/>
                  </a:solidFill>
                  <a:latin typeface="Overpass"/>
                  <a:ea typeface="Overpass"/>
                  <a:cs typeface="Overpass"/>
                  <a:sym typeface="Overpass"/>
                </a:rPr>
                <a:t>eth0</a:t>
              </a:r>
              <a:endParaRPr sz="1000">
                <a:solidFill>
                  <a:srgbClr val="004153"/>
                </a:solidFill>
                <a:latin typeface="Overpass"/>
                <a:ea typeface="Overpass"/>
                <a:cs typeface="Overpass"/>
                <a:sym typeface="Overpass"/>
              </a:endParaRPr>
            </a:p>
          </p:txBody>
        </p:sp>
        <p:sp>
          <p:nvSpPr>
            <p:cNvPr id="1722" name="Google Shape;1722;p183"/>
            <p:cNvSpPr/>
            <p:nvPr/>
          </p:nvSpPr>
          <p:spPr>
            <a:xfrm>
              <a:off x="6022822" y="3936137"/>
              <a:ext cx="482400" cy="233400"/>
            </a:xfrm>
            <a:prstGeom prst="rect">
              <a:avLst/>
            </a:prstGeom>
            <a:solidFill>
              <a:srgbClr val="A3DB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4153"/>
                  </a:solidFill>
                  <a:latin typeface="Overpass"/>
                  <a:ea typeface="Overpass"/>
                  <a:cs typeface="Overpass"/>
                  <a:sym typeface="Overpass"/>
                </a:rPr>
                <a:t>net0</a:t>
              </a:r>
              <a:endParaRPr sz="1000">
                <a:solidFill>
                  <a:srgbClr val="004153"/>
                </a:solidFill>
                <a:latin typeface="Overpass"/>
                <a:ea typeface="Overpass"/>
                <a:cs typeface="Overpass"/>
                <a:sym typeface="Overpass"/>
              </a:endParaRPr>
            </a:p>
          </p:txBody>
        </p:sp>
      </p:grpSp>
      <p:sp>
        <p:nvSpPr>
          <p:cNvPr id="1723" name="Google Shape;1723;p183"/>
          <p:cNvSpPr txBox="1"/>
          <p:nvPr/>
        </p:nvSpPr>
        <p:spPr>
          <a:xfrm>
            <a:off x="2935031" y="3702850"/>
            <a:ext cx="722100" cy="3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Overpass"/>
                <a:ea typeface="Overpass"/>
                <a:cs typeface="Overpass"/>
                <a:sym typeface="Overpass"/>
              </a:rPr>
              <a:t>OpenShift SDN CNI (default)</a:t>
            </a:r>
            <a:endParaRPr b="1" sz="800">
              <a:solidFill>
                <a:schemeClr val="dk1"/>
              </a:solidFill>
              <a:latin typeface="Overpass"/>
              <a:ea typeface="Overpass"/>
              <a:cs typeface="Overpass"/>
              <a:sym typeface="Overpass"/>
            </a:endParaRPr>
          </a:p>
        </p:txBody>
      </p:sp>
      <p:sp>
        <p:nvSpPr>
          <p:cNvPr id="1724" name="Google Shape;1724;p183"/>
          <p:cNvSpPr txBox="1"/>
          <p:nvPr/>
        </p:nvSpPr>
        <p:spPr>
          <a:xfrm>
            <a:off x="6084707" y="4060057"/>
            <a:ext cx="681000" cy="17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Overpass"/>
                <a:ea typeface="Overpass"/>
                <a:cs typeface="Overpass"/>
                <a:sym typeface="Overpass"/>
              </a:rPr>
              <a:t>new capability</a:t>
            </a:r>
            <a:endParaRPr b="1" sz="800">
              <a:solidFill>
                <a:schemeClr val="dk1"/>
              </a:solidFill>
              <a:latin typeface="Overpass"/>
              <a:ea typeface="Overpass"/>
              <a:cs typeface="Overpass"/>
              <a:sym typeface="Overpass"/>
            </a:endParaRPr>
          </a:p>
        </p:txBody>
      </p:sp>
      <p:sp>
        <p:nvSpPr>
          <p:cNvPr id="1725" name="Google Shape;1725;p183"/>
          <p:cNvSpPr txBox="1"/>
          <p:nvPr>
            <p:ph idx="4294967295" type="body"/>
          </p:nvPr>
        </p:nvSpPr>
        <p:spPr>
          <a:xfrm>
            <a:off x="2711975" y="1262300"/>
            <a:ext cx="1830600" cy="5259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b="1" lang="en" sz="1200">
                <a:latin typeface="Overpass"/>
                <a:ea typeface="Overpass"/>
                <a:cs typeface="Overpass"/>
                <a:sym typeface="Overpass"/>
              </a:rPr>
              <a:t>3.x Capability...</a:t>
            </a:r>
            <a:endParaRPr sz="1200">
              <a:latin typeface="Overpass"/>
              <a:ea typeface="Overpass"/>
              <a:cs typeface="Overpass"/>
              <a:sym typeface="Overpass"/>
            </a:endParaRPr>
          </a:p>
        </p:txBody>
      </p:sp>
      <p:sp>
        <p:nvSpPr>
          <p:cNvPr id="1726" name="Google Shape;1726;p183"/>
          <p:cNvSpPr txBox="1"/>
          <p:nvPr>
            <p:ph idx="4294967295" type="body"/>
          </p:nvPr>
        </p:nvSpPr>
        <p:spPr>
          <a:xfrm>
            <a:off x="4959750" y="1252300"/>
            <a:ext cx="2412300" cy="5259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b="1" lang="en" sz="1200">
                <a:latin typeface="Overpass"/>
                <a:ea typeface="Overpass"/>
                <a:cs typeface="Overpass"/>
                <a:sym typeface="Overpass"/>
              </a:rPr>
              <a:t>4.x Capability...</a:t>
            </a:r>
            <a:endParaRPr sz="1200">
              <a:latin typeface="Overpass"/>
              <a:ea typeface="Overpass"/>
              <a:cs typeface="Overpass"/>
              <a:sym typeface="Overpass"/>
            </a:endParaRPr>
          </a:p>
        </p:txBody>
      </p:sp>
      <p:cxnSp>
        <p:nvCxnSpPr>
          <p:cNvPr id="1727" name="Google Shape;1727;p183"/>
          <p:cNvCxnSpPr>
            <a:stCxn id="1721" idx="1"/>
            <a:endCxn id="1728" idx="1"/>
          </p:cNvCxnSpPr>
          <p:nvPr/>
        </p:nvCxnSpPr>
        <p:spPr>
          <a:xfrm rot="10800000">
            <a:off x="5111811" y="3054437"/>
            <a:ext cx="484500" cy="846000"/>
          </a:xfrm>
          <a:prstGeom prst="bentConnector3">
            <a:avLst>
              <a:gd fmla="val 149122" name="adj1"/>
            </a:avLst>
          </a:prstGeom>
          <a:noFill/>
          <a:ln cap="flat" cmpd="sng" w="19050">
            <a:solidFill>
              <a:schemeClr val="dk2"/>
            </a:solidFill>
            <a:prstDash val="solid"/>
            <a:round/>
            <a:headEnd len="med" w="med" type="triangle"/>
            <a:tailEnd len="med" w="med" type="none"/>
          </a:ln>
        </p:spPr>
      </p:cxnSp>
      <p:cxnSp>
        <p:nvCxnSpPr>
          <p:cNvPr id="1729" name="Google Shape;1729;p183"/>
          <p:cNvCxnSpPr>
            <a:stCxn id="1722" idx="3"/>
            <a:endCxn id="1730" idx="3"/>
          </p:cNvCxnSpPr>
          <p:nvPr/>
        </p:nvCxnSpPr>
        <p:spPr>
          <a:xfrm flipH="1" rot="10800000">
            <a:off x="6657622" y="3054437"/>
            <a:ext cx="631800" cy="846000"/>
          </a:xfrm>
          <a:prstGeom prst="bentConnector3">
            <a:avLst>
              <a:gd fmla="val 137687" name="adj1"/>
            </a:avLst>
          </a:prstGeom>
          <a:noFill/>
          <a:ln cap="flat" cmpd="sng" w="19050">
            <a:solidFill>
              <a:schemeClr val="dk2"/>
            </a:solidFill>
            <a:prstDash val="solid"/>
            <a:round/>
            <a:headEnd len="med" w="med" type="triangle"/>
            <a:tailEnd len="med" w="med" type="none"/>
          </a:ln>
        </p:spPr>
      </p:cxnSp>
      <p:sp>
        <p:nvSpPr>
          <p:cNvPr id="1731" name="Google Shape;1731;p183"/>
          <p:cNvSpPr/>
          <p:nvPr/>
        </p:nvSpPr>
        <p:spPr>
          <a:xfrm>
            <a:off x="4964214" y="1589900"/>
            <a:ext cx="2412300" cy="2484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Kubernetes</a:t>
            </a:r>
            <a:endParaRPr sz="1200">
              <a:latin typeface="Overpass"/>
              <a:ea typeface="Overpass"/>
              <a:cs typeface="Overpass"/>
              <a:sym typeface="Overpass"/>
            </a:endParaRPr>
          </a:p>
        </p:txBody>
      </p:sp>
      <p:sp>
        <p:nvSpPr>
          <p:cNvPr id="1732" name="Google Shape;1732;p183"/>
          <p:cNvSpPr/>
          <p:nvPr/>
        </p:nvSpPr>
        <p:spPr>
          <a:xfrm flipH="1">
            <a:off x="4959825" y="2101596"/>
            <a:ext cx="2412300" cy="302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CNI “meta plugin” (                        )</a:t>
            </a:r>
            <a:endParaRPr sz="1200">
              <a:latin typeface="Overpass"/>
              <a:ea typeface="Overpass"/>
              <a:cs typeface="Overpass"/>
              <a:sym typeface="Overpass"/>
            </a:endParaRPr>
          </a:p>
        </p:txBody>
      </p:sp>
      <p:cxnSp>
        <p:nvCxnSpPr>
          <p:cNvPr id="1733" name="Google Shape;1733;p183"/>
          <p:cNvCxnSpPr>
            <a:stCxn id="1718" idx="1"/>
            <a:endCxn id="1734" idx="1"/>
          </p:cNvCxnSpPr>
          <p:nvPr/>
        </p:nvCxnSpPr>
        <p:spPr>
          <a:xfrm flipH="1" rot="10800000">
            <a:off x="3052653" y="2521262"/>
            <a:ext cx="69600" cy="1018200"/>
          </a:xfrm>
          <a:prstGeom prst="bentConnector3">
            <a:avLst>
              <a:gd fmla="val -342134" name="adj1"/>
            </a:avLst>
          </a:prstGeom>
          <a:noFill/>
          <a:ln cap="flat" cmpd="sng" w="19050">
            <a:solidFill>
              <a:schemeClr val="dk2"/>
            </a:solidFill>
            <a:prstDash val="solid"/>
            <a:round/>
            <a:headEnd len="med" w="med" type="triangle"/>
            <a:tailEnd len="med" w="med" type="none"/>
          </a:ln>
        </p:spPr>
      </p:cxnSp>
      <p:sp>
        <p:nvSpPr>
          <p:cNvPr id="1735" name="Google Shape;1735;p183"/>
          <p:cNvSpPr/>
          <p:nvPr/>
        </p:nvSpPr>
        <p:spPr>
          <a:xfrm>
            <a:off x="2772700" y="1584750"/>
            <a:ext cx="1702200" cy="2484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Kubernetes</a:t>
            </a:r>
            <a:endParaRPr sz="1200">
              <a:latin typeface="Overpass"/>
              <a:ea typeface="Overpass"/>
              <a:cs typeface="Overpass"/>
              <a:sym typeface="Overpass"/>
            </a:endParaRPr>
          </a:p>
        </p:txBody>
      </p:sp>
      <p:cxnSp>
        <p:nvCxnSpPr>
          <p:cNvPr id="1736" name="Google Shape;1736;p183"/>
          <p:cNvCxnSpPr>
            <a:stCxn id="1732" idx="2"/>
            <a:endCxn id="1728" idx="0"/>
          </p:cNvCxnSpPr>
          <p:nvPr/>
        </p:nvCxnSpPr>
        <p:spPr>
          <a:xfrm flipH="1">
            <a:off x="5616975" y="2403996"/>
            <a:ext cx="549000" cy="340500"/>
          </a:xfrm>
          <a:prstGeom prst="straightConnector1">
            <a:avLst/>
          </a:prstGeom>
          <a:noFill/>
          <a:ln cap="flat" cmpd="sng" w="19050">
            <a:solidFill>
              <a:schemeClr val="dk2"/>
            </a:solidFill>
            <a:prstDash val="solid"/>
            <a:round/>
            <a:headEnd len="med" w="med" type="none"/>
            <a:tailEnd len="med" w="med" type="triangle"/>
          </a:ln>
        </p:spPr>
      </p:cxnSp>
      <p:cxnSp>
        <p:nvCxnSpPr>
          <p:cNvPr id="1737" name="Google Shape;1737;p183"/>
          <p:cNvCxnSpPr>
            <a:stCxn id="1732" idx="2"/>
            <a:endCxn id="1730" idx="0"/>
          </p:cNvCxnSpPr>
          <p:nvPr/>
        </p:nvCxnSpPr>
        <p:spPr>
          <a:xfrm>
            <a:off x="6165975" y="2403996"/>
            <a:ext cx="594300" cy="340500"/>
          </a:xfrm>
          <a:prstGeom prst="straightConnector1">
            <a:avLst/>
          </a:prstGeom>
          <a:noFill/>
          <a:ln cap="flat" cmpd="sng" w="19050">
            <a:solidFill>
              <a:schemeClr val="dk2"/>
            </a:solidFill>
            <a:prstDash val="solid"/>
            <a:round/>
            <a:headEnd len="med" w="med" type="none"/>
            <a:tailEnd len="med" w="med" type="triangle"/>
          </a:ln>
        </p:spPr>
      </p:cxnSp>
      <p:cxnSp>
        <p:nvCxnSpPr>
          <p:cNvPr id="1738" name="Google Shape;1738;p183"/>
          <p:cNvCxnSpPr>
            <a:stCxn id="1731" idx="2"/>
            <a:endCxn id="1732" idx="0"/>
          </p:cNvCxnSpPr>
          <p:nvPr/>
        </p:nvCxnSpPr>
        <p:spPr>
          <a:xfrm flipH="1">
            <a:off x="6165864" y="1838300"/>
            <a:ext cx="4500" cy="263400"/>
          </a:xfrm>
          <a:prstGeom prst="straightConnector1">
            <a:avLst/>
          </a:prstGeom>
          <a:noFill/>
          <a:ln cap="flat" cmpd="sng" w="19050">
            <a:solidFill>
              <a:schemeClr val="dk2"/>
            </a:solidFill>
            <a:prstDash val="solid"/>
            <a:round/>
            <a:headEnd len="med" w="med" type="none"/>
            <a:tailEnd len="med" w="med" type="triangle"/>
          </a:ln>
        </p:spPr>
      </p:cxnSp>
      <p:sp>
        <p:nvSpPr>
          <p:cNvPr id="1728" name="Google Shape;1728;p183"/>
          <p:cNvSpPr/>
          <p:nvPr/>
        </p:nvSpPr>
        <p:spPr>
          <a:xfrm>
            <a:off x="5111942" y="2744473"/>
            <a:ext cx="1009800" cy="620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OpenShift SDN CNI</a:t>
            </a:r>
            <a:endParaRPr sz="1200">
              <a:latin typeface="Overpass"/>
              <a:ea typeface="Overpass"/>
              <a:cs typeface="Overpass"/>
              <a:sym typeface="Overpass"/>
            </a:endParaRPr>
          </a:p>
        </p:txBody>
      </p:sp>
      <p:sp>
        <p:nvSpPr>
          <p:cNvPr id="1730" name="Google Shape;1730;p183"/>
          <p:cNvSpPr/>
          <p:nvPr/>
        </p:nvSpPr>
        <p:spPr>
          <a:xfrm>
            <a:off x="6231300" y="2744473"/>
            <a:ext cx="1058100" cy="620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CNI plug-in with new functionality</a:t>
            </a:r>
            <a:endParaRPr sz="1200">
              <a:latin typeface="Overpass"/>
              <a:ea typeface="Overpass"/>
              <a:cs typeface="Overpass"/>
              <a:sym typeface="Overpass"/>
            </a:endParaRPr>
          </a:p>
        </p:txBody>
      </p:sp>
      <p:sp>
        <p:nvSpPr>
          <p:cNvPr id="1734" name="Google Shape;1734;p183"/>
          <p:cNvSpPr/>
          <p:nvPr/>
        </p:nvSpPr>
        <p:spPr>
          <a:xfrm>
            <a:off x="3122367" y="2211083"/>
            <a:ext cx="1009800" cy="620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OpenShift SDN CNI</a:t>
            </a:r>
            <a:endParaRPr sz="1200">
              <a:latin typeface="Overpass"/>
              <a:ea typeface="Overpass"/>
              <a:cs typeface="Overpass"/>
              <a:sym typeface="Overpass"/>
            </a:endParaRPr>
          </a:p>
        </p:txBody>
      </p:sp>
      <p:cxnSp>
        <p:nvCxnSpPr>
          <p:cNvPr id="1739" name="Google Shape;1739;p183"/>
          <p:cNvCxnSpPr>
            <a:stCxn id="1735" idx="2"/>
            <a:endCxn id="1734" idx="0"/>
          </p:cNvCxnSpPr>
          <p:nvPr/>
        </p:nvCxnSpPr>
        <p:spPr>
          <a:xfrm>
            <a:off x="3623800" y="1833150"/>
            <a:ext cx="3600" cy="378000"/>
          </a:xfrm>
          <a:prstGeom prst="straightConnector1">
            <a:avLst/>
          </a:prstGeom>
          <a:noFill/>
          <a:ln cap="flat" cmpd="sng" w="19050">
            <a:solidFill>
              <a:schemeClr val="dk2"/>
            </a:solidFill>
            <a:prstDash val="solid"/>
            <a:round/>
            <a:headEnd len="med" w="med" type="none"/>
            <a:tailEnd len="med" w="med" type="triangle"/>
          </a:ln>
        </p:spPr>
      </p:cxnSp>
      <p:sp>
        <p:nvSpPr>
          <p:cNvPr id="1740" name="Google Shape;1740;p183"/>
          <p:cNvSpPr txBox="1"/>
          <p:nvPr/>
        </p:nvSpPr>
        <p:spPr>
          <a:xfrm>
            <a:off x="5479759" y="4045750"/>
            <a:ext cx="722100" cy="3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Overpass"/>
                <a:ea typeface="Overpass"/>
                <a:cs typeface="Overpass"/>
                <a:sym typeface="Overpass"/>
              </a:rPr>
              <a:t>OpenShift SDN CNI (default)</a:t>
            </a:r>
            <a:endParaRPr b="1" sz="800">
              <a:solidFill>
                <a:schemeClr val="dk1"/>
              </a:solidFill>
              <a:latin typeface="Overpass"/>
              <a:ea typeface="Overpass"/>
              <a:cs typeface="Overpass"/>
              <a:sym typeface="Overpass"/>
            </a:endParaRPr>
          </a:p>
        </p:txBody>
      </p:sp>
      <p:pic>
        <p:nvPicPr>
          <p:cNvPr id="1741" name="Google Shape;1741;p183"/>
          <p:cNvPicPr preferRelativeResize="0"/>
          <p:nvPr/>
        </p:nvPicPr>
        <p:blipFill>
          <a:blip r:embed="rId3">
            <a:alphaModFix/>
          </a:blip>
          <a:stretch>
            <a:fillRect/>
          </a:stretch>
        </p:blipFill>
        <p:spPr>
          <a:xfrm>
            <a:off x="6386300" y="2167475"/>
            <a:ext cx="787077" cy="194375"/>
          </a:xfrm>
          <a:prstGeom prst="rect">
            <a:avLst/>
          </a:prstGeom>
          <a:noFill/>
          <a:ln>
            <a:noFill/>
          </a:ln>
        </p:spPr>
      </p:pic>
      <p:sp>
        <p:nvSpPr>
          <p:cNvPr id="1742" name="Google Shape;1742;p183"/>
          <p:cNvSpPr/>
          <p:nvPr/>
        </p:nvSpPr>
        <p:spPr>
          <a:xfrm>
            <a:off x="7687750" y="1845139"/>
            <a:ext cx="975900" cy="811200"/>
          </a:xfrm>
          <a:prstGeom prst="can">
            <a:avLst>
              <a:gd fmla="val 2654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3" name="Google Shape;1743;p183"/>
          <p:cNvGrpSpPr/>
          <p:nvPr/>
        </p:nvGrpSpPr>
        <p:grpSpPr>
          <a:xfrm>
            <a:off x="7820002" y="2122047"/>
            <a:ext cx="253678" cy="282681"/>
            <a:chOff x="7656700" y="2856100"/>
            <a:chExt cx="762025" cy="882000"/>
          </a:xfrm>
        </p:grpSpPr>
        <p:sp>
          <p:nvSpPr>
            <p:cNvPr id="1744" name="Google Shape;1744;p183"/>
            <p:cNvSpPr/>
            <p:nvPr/>
          </p:nvSpPr>
          <p:spPr>
            <a:xfrm>
              <a:off x="7656700" y="2856100"/>
              <a:ext cx="762000" cy="882000"/>
            </a:xfrm>
            <a:prstGeom prst="snip1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83"/>
            <p:cNvSpPr/>
            <p:nvPr/>
          </p:nvSpPr>
          <p:spPr>
            <a:xfrm>
              <a:off x="8284625" y="2863150"/>
              <a:ext cx="134100" cy="141000"/>
            </a:xfrm>
            <a:prstGeom prst="rtTriangl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46" name="Google Shape;1746;p183"/>
            <p:cNvCxnSpPr/>
            <p:nvPr/>
          </p:nvCxnSpPr>
          <p:spPr>
            <a:xfrm>
              <a:off x="7790750" y="3110100"/>
              <a:ext cx="486900" cy="7200"/>
            </a:xfrm>
            <a:prstGeom prst="straightConnector1">
              <a:avLst/>
            </a:prstGeom>
            <a:noFill/>
            <a:ln cap="flat" cmpd="sng" w="28575">
              <a:solidFill>
                <a:schemeClr val="dk2"/>
              </a:solidFill>
              <a:prstDash val="solid"/>
              <a:round/>
              <a:headEnd len="med" w="med" type="none"/>
              <a:tailEnd len="med" w="med" type="none"/>
            </a:ln>
          </p:spPr>
        </p:cxnSp>
        <p:cxnSp>
          <p:nvCxnSpPr>
            <p:cNvPr id="1747" name="Google Shape;1747;p183"/>
            <p:cNvCxnSpPr/>
            <p:nvPr/>
          </p:nvCxnSpPr>
          <p:spPr>
            <a:xfrm>
              <a:off x="7790750" y="3262500"/>
              <a:ext cx="486900" cy="7200"/>
            </a:xfrm>
            <a:prstGeom prst="straightConnector1">
              <a:avLst/>
            </a:prstGeom>
            <a:noFill/>
            <a:ln cap="flat" cmpd="sng" w="28575">
              <a:solidFill>
                <a:schemeClr val="dk2"/>
              </a:solidFill>
              <a:prstDash val="solid"/>
              <a:round/>
              <a:headEnd len="med" w="med" type="none"/>
              <a:tailEnd len="med" w="med" type="none"/>
            </a:ln>
          </p:spPr>
        </p:cxnSp>
        <p:cxnSp>
          <p:nvCxnSpPr>
            <p:cNvPr id="1748" name="Google Shape;1748;p183"/>
            <p:cNvCxnSpPr/>
            <p:nvPr/>
          </p:nvCxnSpPr>
          <p:spPr>
            <a:xfrm>
              <a:off x="7790750" y="3414900"/>
              <a:ext cx="486900" cy="7200"/>
            </a:xfrm>
            <a:prstGeom prst="straightConnector1">
              <a:avLst/>
            </a:prstGeom>
            <a:noFill/>
            <a:ln cap="flat" cmpd="sng" w="28575">
              <a:solidFill>
                <a:schemeClr val="dk2"/>
              </a:solidFill>
              <a:prstDash val="solid"/>
              <a:round/>
              <a:headEnd len="med" w="med" type="none"/>
              <a:tailEnd len="med" w="med" type="none"/>
            </a:ln>
          </p:spPr>
        </p:cxnSp>
        <p:cxnSp>
          <p:nvCxnSpPr>
            <p:cNvPr id="1749" name="Google Shape;1749;p183"/>
            <p:cNvCxnSpPr/>
            <p:nvPr/>
          </p:nvCxnSpPr>
          <p:spPr>
            <a:xfrm>
              <a:off x="7790750" y="3567300"/>
              <a:ext cx="486900" cy="7200"/>
            </a:xfrm>
            <a:prstGeom prst="straightConnector1">
              <a:avLst/>
            </a:prstGeom>
            <a:noFill/>
            <a:ln cap="flat" cmpd="sng" w="28575">
              <a:solidFill>
                <a:schemeClr val="dk2"/>
              </a:solidFill>
              <a:prstDash val="solid"/>
              <a:round/>
              <a:headEnd len="med" w="med" type="none"/>
              <a:tailEnd len="med" w="med" type="none"/>
            </a:ln>
          </p:spPr>
        </p:cxnSp>
      </p:grpSp>
      <p:sp>
        <p:nvSpPr>
          <p:cNvPr id="1750" name="Google Shape;1750;p183"/>
          <p:cNvSpPr txBox="1"/>
          <p:nvPr/>
        </p:nvSpPr>
        <p:spPr>
          <a:xfrm>
            <a:off x="7697450" y="2413264"/>
            <a:ext cx="5196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Overpass"/>
                <a:ea typeface="Overpass"/>
                <a:cs typeface="Overpass"/>
                <a:sym typeface="Overpass"/>
              </a:rPr>
              <a:t>default</a:t>
            </a:r>
            <a:endParaRPr b="1" sz="800">
              <a:solidFill>
                <a:schemeClr val="dk1"/>
              </a:solidFill>
              <a:latin typeface="Overpass"/>
              <a:ea typeface="Overpass"/>
              <a:cs typeface="Overpass"/>
              <a:sym typeface="Overpass"/>
            </a:endParaRPr>
          </a:p>
        </p:txBody>
      </p:sp>
      <p:sp>
        <p:nvSpPr>
          <p:cNvPr id="1751" name="Google Shape;1751;p183"/>
          <p:cNvSpPr txBox="1"/>
          <p:nvPr/>
        </p:nvSpPr>
        <p:spPr>
          <a:xfrm>
            <a:off x="8120783" y="2413264"/>
            <a:ext cx="604800" cy="1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Overpass"/>
                <a:ea typeface="Overpass"/>
                <a:cs typeface="Overpass"/>
                <a:sym typeface="Overpass"/>
              </a:rPr>
              <a:t>plugin#2</a:t>
            </a:r>
            <a:endParaRPr b="1" sz="800">
              <a:solidFill>
                <a:schemeClr val="dk1"/>
              </a:solidFill>
              <a:latin typeface="Overpass"/>
              <a:ea typeface="Overpass"/>
              <a:cs typeface="Overpass"/>
              <a:sym typeface="Overpass"/>
            </a:endParaRPr>
          </a:p>
        </p:txBody>
      </p:sp>
      <p:sp>
        <p:nvSpPr>
          <p:cNvPr id="1752" name="Google Shape;1752;p183"/>
          <p:cNvSpPr txBox="1"/>
          <p:nvPr/>
        </p:nvSpPr>
        <p:spPr>
          <a:xfrm>
            <a:off x="7910242" y="1768663"/>
            <a:ext cx="7197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CRDs</a:t>
            </a:r>
            <a:endParaRPr sz="1200">
              <a:latin typeface="Overpass"/>
              <a:ea typeface="Overpass"/>
              <a:cs typeface="Overpass"/>
              <a:sym typeface="Overpass"/>
            </a:endParaRPr>
          </a:p>
        </p:txBody>
      </p:sp>
      <p:grpSp>
        <p:nvGrpSpPr>
          <p:cNvPr id="1753" name="Google Shape;1753;p183"/>
          <p:cNvGrpSpPr/>
          <p:nvPr/>
        </p:nvGrpSpPr>
        <p:grpSpPr>
          <a:xfrm>
            <a:off x="8277202" y="2122047"/>
            <a:ext cx="253678" cy="282681"/>
            <a:chOff x="7656700" y="2856100"/>
            <a:chExt cx="762025" cy="882000"/>
          </a:xfrm>
        </p:grpSpPr>
        <p:sp>
          <p:nvSpPr>
            <p:cNvPr id="1754" name="Google Shape;1754;p183"/>
            <p:cNvSpPr/>
            <p:nvPr/>
          </p:nvSpPr>
          <p:spPr>
            <a:xfrm>
              <a:off x="7656700" y="2856100"/>
              <a:ext cx="762000" cy="882000"/>
            </a:xfrm>
            <a:prstGeom prst="snip1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83"/>
            <p:cNvSpPr/>
            <p:nvPr/>
          </p:nvSpPr>
          <p:spPr>
            <a:xfrm>
              <a:off x="8284625" y="2863150"/>
              <a:ext cx="134100" cy="141000"/>
            </a:xfrm>
            <a:prstGeom prst="rtTriangl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6" name="Google Shape;1756;p183"/>
            <p:cNvCxnSpPr/>
            <p:nvPr/>
          </p:nvCxnSpPr>
          <p:spPr>
            <a:xfrm>
              <a:off x="7790750" y="3110100"/>
              <a:ext cx="486900" cy="7200"/>
            </a:xfrm>
            <a:prstGeom prst="straightConnector1">
              <a:avLst/>
            </a:prstGeom>
            <a:noFill/>
            <a:ln cap="flat" cmpd="sng" w="28575">
              <a:solidFill>
                <a:schemeClr val="dk2"/>
              </a:solidFill>
              <a:prstDash val="solid"/>
              <a:round/>
              <a:headEnd len="med" w="med" type="none"/>
              <a:tailEnd len="med" w="med" type="none"/>
            </a:ln>
          </p:spPr>
        </p:cxnSp>
        <p:cxnSp>
          <p:nvCxnSpPr>
            <p:cNvPr id="1757" name="Google Shape;1757;p183"/>
            <p:cNvCxnSpPr/>
            <p:nvPr/>
          </p:nvCxnSpPr>
          <p:spPr>
            <a:xfrm>
              <a:off x="7790750" y="3262500"/>
              <a:ext cx="486900" cy="7200"/>
            </a:xfrm>
            <a:prstGeom prst="straightConnector1">
              <a:avLst/>
            </a:prstGeom>
            <a:noFill/>
            <a:ln cap="flat" cmpd="sng" w="28575">
              <a:solidFill>
                <a:schemeClr val="dk2"/>
              </a:solidFill>
              <a:prstDash val="solid"/>
              <a:round/>
              <a:headEnd len="med" w="med" type="none"/>
              <a:tailEnd len="med" w="med" type="none"/>
            </a:ln>
          </p:spPr>
        </p:cxnSp>
        <p:cxnSp>
          <p:nvCxnSpPr>
            <p:cNvPr id="1758" name="Google Shape;1758;p183"/>
            <p:cNvCxnSpPr/>
            <p:nvPr/>
          </p:nvCxnSpPr>
          <p:spPr>
            <a:xfrm>
              <a:off x="7790750" y="3414900"/>
              <a:ext cx="486900" cy="7200"/>
            </a:xfrm>
            <a:prstGeom prst="straightConnector1">
              <a:avLst/>
            </a:prstGeom>
            <a:noFill/>
            <a:ln cap="flat" cmpd="sng" w="28575">
              <a:solidFill>
                <a:schemeClr val="dk2"/>
              </a:solidFill>
              <a:prstDash val="solid"/>
              <a:round/>
              <a:headEnd len="med" w="med" type="none"/>
              <a:tailEnd len="med" w="med" type="none"/>
            </a:ln>
          </p:spPr>
        </p:cxnSp>
        <p:cxnSp>
          <p:nvCxnSpPr>
            <p:cNvPr id="1759" name="Google Shape;1759;p183"/>
            <p:cNvCxnSpPr/>
            <p:nvPr/>
          </p:nvCxnSpPr>
          <p:spPr>
            <a:xfrm>
              <a:off x="7790750" y="3567300"/>
              <a:ext cx="486900" cy="7200"/>
            </a:xfrm>
            <a:prstGeom prst="straightConnector1">
              <a:avLst/>
            </a:prstGeom>
            <a:noFill/>
            <a:ln cap="flat" cmpd="sng" w="28575">
              <a:solidFill>
                <a:schemeClr val="dk2"/>
              </a:solidFill>
              <a:prstDash val="solid"/>
              <a:round/>
              <a:headEnd len="med" w="med" type="none"/>
              <a:tailEnd len="med" w="med" type="none"/>
            </a:ln>
          </p:spPr>
        </p:cxnSp>
      </p:grpSp>
      <p:cxnSp>
        <p:nvCxnSpPr>
          <p:cNvPr id="1760" name="Google Shape;1760;p183"/>
          <p:cNvCxnSpPr>
            <a:stCxn id="1742" idx="2"/>
            <a:endCxn id="1732" idx="1"/>
          </p:cNvCxnSpPr>
          <p:nvPr/>
        </p:nvCxnSpPr>
        <p:spPr>
          <a:xfrm flipH="1">
            <a:off x="7372150" y="2250739"/>
            <a:ext cx="315600" cy="2100"/>
          </a:xfrm>
          <a:prstGeom prst="straightConnector1">
            <a:avLst/>
          </a:prstGeom>
          <a:noFill/>
          <a:ln cap="flat" cmpd="sng" w="19050">
            <a:solidFill>
              <a:schemeClr val="dk2"/>
            </a:solidFill>
            <a:prstDash val="solid"/>
            <a:round/>
            <a:headEnd len="med" w="med" type="none"/>
            <a:tailEnd len="med" w="med" type="triangle"/>
          </a:ln>
        </p:spPr>
      </p:cxnSp>
      <p:sp>
        <p:nvSpPr>
          <p:cNvPr id="1761" name="Google Shape;1761;p183"/>
          <p:cNvSpPr/>
          <p:nvPr/>
        </p:nvSpPr>
        <p:spPr>
          <a:xfrm>
            <a:off x="7704475" y="2837850"/>
            <a:ext cx="1058100" cy="1282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New, optional secondary plug-ins:</a:t>
            </a:r>
            <a:endParaRPr sz="1000">
              <a:latin typeface="Overpass"/>
              <a:ea typeface="Overpass"/>
              <a:cs typeface="Overpass"/>
              <a:sym typeface="Overpass"/>
            </a:endParaRPr>
          </a:p>
          <a:p>
            <a:pPr indent="-120650" lvl="0" marL="114300" rtl="0" algn="l">
              <a:spcBef>
                <a:spcPts val="1000"/>
              </a:spcBef>
              <a:spcAft>
                <a:spcPts val="0"/>
              </a:spcAft>
              <a:buSzPts val="1000"/>
              <a:buFont typeface="Overpass"/>
              <a:buChar char="●"/>
            </a:pPr>
            <a:r>
              <a:rPr lang="en" sz="1000">
                <a:latin typeface="Overpass"/>
                <a:ea typeface="Overpass"/>
                <a:cs typeface="Overpass"/>
                <a:sym typeface="Overpass"/>
              </a:rPr>
              <a:t>macvlan</a:t>
            </a:r>
            <a:endParaRPr sz="1000">
              <a:latin typeface="Overpass"/>
              <a:ea typeface="Overpass"/>
              <a:cs typeface="Overpass"/>
              <a:sym typeface="Overpass"/>
            </a:endParaRPr>
          </a:p>
          <a:p>
            <a:pPr indent="-120650" lvl="0" marL="114300" rtl="0" algn="l">
              <a:spcBef>
                <a:spcPts val="0"/>
              </a:spcBef>
              <a:spcAft>
                <a:spcPts val="0"/>
              </a:spcAft>
              <a:buSzPts val="1000"/>
              <a:buFont typeface="Overpass"/>
              <a:buChar char="●"/>
            </a:pPr>
            <a:r>
              <a:rPr lang="en" sz="1000">
                <a:latin typeface="Overpass"/>
                <a:ea typeface="Overpass"/>
                <a:cs typeface="Overpass"/>
                <a:sym typeface="Overpass"/>
              </a:rPr>
              <a:t>host device</a:t>
            </a:r>
            <a:endParaRPr sz="1000">
              <a:latin typeface="Overpass"/>
              <a:ea typeface="Overpass"/>
              <a:cs typeface="Overpass"/>
              <a:sym typeface="Overpass"/>
            </a:endParaRPr>
          </a:p>
          <a:p>
            <a:pPr indent="-120650" lvl="0" marL="114300" rtl="0" algn="l">
              <a:spcBef>
                <a:spcPts val="0"/>
              </a:spcBef>
              <a:spcAft>
                <a:spcPts val="0"/>
              </a:spcAft>
              <a:buSzPts val="1000"/>
              <a:buFont typeface="Overpass"/>
              <a:buChar char="●"/>
            </a:pPr>
            <a:r>
              <a:rPr lang="en" sz="1000">
                <a:latin typeface="Overpass"/>
                <a:ea typeface="Overpass"/>
                <a:cs typeface="Overpass"/>
                <a:sym typeface="Overpass"/>
              </a:rPr>
              <a:t>ipam(dhcp)</a:t>
            </a:r>
            <a:endParaRPr sz="1000">
              <a:latin typeface="Overpass"/>
              <a:ea typeface="Overpass"/>
              <a:cs typeface="Overpass"/>
              <a:sym typeface="Overpass"/>
            </a:endParaRPr>
          </a:p>
        </p:txBody>
      </p:sp>
      <p:cxnSp>
        <p:nvCxnSpPr>
          <p:cNvPr id="1762" name="Google Shape;1762;p183"/>
          <p:cNvCxnSpPr/>
          <p:nvPr/>
        </p:nvCxnSpPr>
        <p:spPr>
          <a:xfrm>
            <a:off x="7289000" y="2962275"/>
            <a:ext cx="421500" cy="0"/>
          </a:xfrm>
          <a:prstGeom prst="straightConnector1">
            <a:avLst/>
          </a:prstGeom>
          <a:noFill/>
          <a:ln cap="flat" cmpd="sng" w="9525">
            <a:solidFill>
              <a:srgbClr val="666666"/>
            </a:solidFill>
            <a:prstDash val="dash"/>
            <a:round/>
            <a:headEnd len="med" w="med" type="none"/>
            <a:tailEnd len="med" w="med" type="none"/>
          </a:ln>
        </p:spPr>
      </p:cxnSp>
      <p:sp>
        <p:nvSpPr>
          <p:cNvPr id="1763" name="Google Shape;1763;p183"/>
          <p:cNvSpPr txBox="1"/>
          <p:nvPr/>
        </p:nvSpPr>
        <p:spPr>
          <a:xfrm>
            <a:off x="343650" y="986700"/>
            <a:ext cx="2188500" cy="36012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None/>
            </a:pPr>
            <a:r>
              <a:rPr b="1" lang="en" sz="1200">
                <a:solidFill>
                  <a:schemeClr val="dk1"/>
                </a:solidFill>
                <a:latin typeface="Overpass"/>
                <a:ea typeface="Overpass"/>
                <a:cs typeface="Overpass"/>
                <a:sym typeface="Overpass"/>
              </a:rPr>
              <a:t>Multus Enables Multiple Networks &amp; New Functionality to Existing Networking</a:t>
            </a:r>
            <a:endParaRPr sz="1200">
              <a:solidFill>
                <a:schemeClr val="dk1"/>
              </a:solidFill>
              <a:latin typeface="Overpass Light"/>
              <a:ea typeface="Overpass Light"/>
              <a:cs typeface="Overpass Light"/>
              <a:sym typeface="Overpass Light"/>
            </a:endParaRPr>
          </a:p>
          <a:p>
            <a:pPr indent="0" lvl="0" marL="0" rtl="0" algn="l">
              <a:lnSpc>
                <a:spcPct val="120000"/>
              </a:lnSpc>
              <a:spcBef>
                <a:spcPts val="1000"/>
              </a:spcBef>
              <a:spcAft>
                <a:spcPts val="0"/>
              </a:spcAft>
              <a:buNone/>
            </a:pPr>
            <a:r>
              <a:rPr lang="en" sz="1200">
                <a:solidFill>
                  <a:schemeClr val="dk1"/>
                </a:solidFill>
                <a:latin typeface="Overpass Light"/>
                <a:ea typeface="Overpass Light"/>
                <a:cs typeface="Overpass Light"/>
                <a:sym typeface="Overpass Light"/>
              </a:rPr>
              <a:t>The Multus CNI “meta plugin” for Kubernetes enables one to create multiple network interfaces per pod, and assign a CNI plugin to each interface created.</a:t>
            </a:r>
            <a:endParaRPr sz="1200">
              <a:solidFill>
                <a:schemeClr val="dk1"/>
              </a:solidFill>
              <a:latin typeface="Overpass Light"/>
              <a:ea typeface="Overpass Light"/>
              <a:cs typeface="Overpass Light"/>
              <a:sym typeface="Overpass Light"/>
            </a:endParaRPr>
          </a:p>
          <a:p>
            <a:pPr indent="-177800" lvl="0" marL="342900" rtl="0" algn="l">
              <a:lnSpc>
                <a:spcPct val="140000"/>
              </a:lnSpc>
              <a:spcBef>
                <a:spcPts val="100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Create pod annotation(s) to call out a list of intended network attachments...</a:t>
            </a:r>
            <a:endParaRPr sz="1000">
              <a:solidFill>
                <a:schemeClr val="dk1"/>
              </a:solidFill>
              <a:latin typeface="Overpass Light"/>
              <a:ea typeface="Overpass Light"/>
              <a:cs typeface="Overpass Light"/>
              <a:sym typeface="Overpass Light"/>
            </a:endParaRPr>
          </a:p>
          <a:p>
            <a:pPr indent="-177800" lvl="0" marL="342900" rtl="0" algn="l">
              <a:lnSpc>
                <a:spcPct val="140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...each pointing to CNI network configurations packed inside CRD objects</a:t>
            </a:r>
            <a:endParaRPr sz="1200">
              <a:solidFill>
                <a:schemeClr val="dk1"/>
              </a:solidFill>
              <a:latin typeface="Overpass Light"/>
              <a:ea typeface="Overpass Light"/>
              <a:cs typeface="Overpass Light"/>
              <a:sym typeface="Overpass Light"/>
            </a:endParaRPr>
          </a:p>
        </p:txBody>
      </p:sp>
      <p:sp>
        <p:nvSpPr>
          <p:cNvPr id="1764" name="Google Shape;1764;p183"/>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8" name="Shape 1768"/>
        <p:cNvGrpSpPr/>
        <p:nvPr/>
      </p:nvGrpSpPr>
      <p:grpSpPr>
        <a:xfrm>
          <a:off x="0" y="0"/>
          <a:ext cx="0" cy="0"/>
          <a:chOff x="0" y="0"/>
          <a:chExt cx="0" cy="0"/>
        </a:xfrm>
      </p:grpSpPr>
      <p:sp>
        <p:nvSpPr>
          <p:cNvPr id="1769" name="Google Shape;1769;p184"/>
          <p:cNvSpPr txBox="1"/>
          <p:nvPr/>
        </p:nvSpPr>
        <p:spPr>
          <a:xfrm>
            <a:off x="685800" y="76200"/>
            <a:ext cx="7772400" cy="102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latin typeface="Overpass"/>
                <a:ea typeface="Overpass"/>
                <a:cs typeface="Overpass"/>
                <a:sym typeface="Overpass"/>
              </a:rPr>
              <a:t>MICROSERVICES EVOLUTION</a:t>
            </a:r>
            <a:endParaRPr sz="2800">
              <a:latin typeface="Overpass"/>
              <a:ea typeface="Overpass"/>
              <a:cs typeface="Overpass"/>
              <a:sym typeface="Overpass"/>
            </a:endParaRPr>
          </a:p>
        </p:txBody>
      </p:sp>
      <p:grpSp>
        <p:nvGrpSpPr>
          <p:cNvPr id="1770" name="Google Shape;1770;p184"/>
          <p:cNvGrpSpPr/>
          <p:nvPr/>
        </p:nvGrpSpPr>
        <p:grpSpPr>
          <a:xfrm>
            <a:off x="1842000" y="1511950"/>
            <a:ext cx="5460000" cy="2935323"/>
            <a:chOff x="2020350" y="1511950"/>
            <a:chExt cx="5460000" cy="2935323"/>
          </a:xfrm>
        </p:grpSpPr>
        <p:sp>
          <p:nvSpPr>
            <p:cNvPr id="1771" name="Google Shape;1771;p184"/>
            <p:cNvSpPr/>
            <p:nvPr/>
          </p:nvSpPr>
          <p:spPr>
            <a:xfrm>
              <a:off x="2580425" y="1511950"/>
              <a:ext cx="1416300" cy="1908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Service</a:t>
              </a:r>
              <a:endParaRPr sz="10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10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10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10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1000">
                <a:solidFill>
                  <a:srgbClr val="FFFFFF"/>
                </a:solidFill>
                <a:latin typeface="Overpass"/>
                <a:ea typeface="Overpass"/>
                <a:cs typeface="Overpass"/>
                <a:sym typeface="Overpass"/>
              </a:endParaRPr>
            </a:p>
            <a:p>
              <a:pPr indent="0" lvl="0" marL="0" rtl="0" algn="ctr">
                <a:spcBef>
                  <a:spcPts val="0"/>
                </a:spcBef>
                <a:spcAft>
                  <a:spcPts val="0"/>
                </a:spcAft>
                <a:buNone/>
              </a:pPr>
              <a:r>
                <a:t/>
              </a:r>
              <a:endParaRPr sz="1000">
                <a:solidFill>
                  <a:srgbClr val="FFFFFF"/>
                </a:solidFill>
                <a:latin typeface="Overpass"/>
                <a:ea typeface="Overpass"/>
                <a:cs typeface="Overpass"/>
                <a:sym typeface="Overpass"/>
              </a:endParaRPr>
            </a:p>
            <a:p>
              <a:pPr indent="0" lvl="0" marL="0" rtl="0" algn="ctr">
                <a:spcBef>
                  <a:spcPts val="0"/>
                </a:spcBef>
                <a:spcAft>
                  <a:spcPts val="0"/>
                </a:spcAft>
                <a:buNone/>
              </a:pPr>
              <a:br>
                <a:rPr lang="en" sz="1000">
                  <a:solidFill>
                    <a:srgbClr val="FFFFFF"/>
                  </a:solidFill>
                  <a:latin typeface="Overpass"/>
                  <a:ea typeface="Overpass"/>
                  <a:cs typeface="Overpass"/>
                  <a:sym typeface="Overpass"/>
                </a:rPr>
              </a:br>
              <a:br>
                <a:rPr lang="en" sz="1000">
                  <a:solidFill>
                    <a:srgbClr val="FFFFFF"/>
                  </a:solidFill>
                  <a:latin typeface="Overpass"/>
                  <a:ea typeface="Overpass"/>
                  <a:cs typeface="Overpass"/>
                  <a:sym typeface="Overpass"/>
                </a:rPr>
              </a:br>
              <a:endParaRPr sz="1000">
                <a:solidFill>
                  <a:srgbClr val="FFFFFF"/>
                </a:solidFill>
                <a:latin typeface="Overpass"/>
                <a:ea typeface="Overpass"/>
                <a:cs typeface="Overpass"/>
                <a:sym typeface="Overpass"/>
              </a:endParaRPr>
            </a:p>
          </p:txBody>
        </p:sp>
        <p:sp>
          <p:nvSpPr>
            <p:cNvPr id="1772" name="Google Shape;1772;p184"/>
            <p:cNvSpPr/>
            <p:nvPr/>
          </p:nvSpPr>
          <p:spPr>
            <a:xfrm>
              <a:off x="2655112" y="3164478"/>
              <a:ext cx="1267500" cy="2082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Config</a:t>
              </a:r>
              <a:endParaRPr sz="800">
                <a:solidFill>
                  <a:srgbClr val="FFFFFF"/>
                </a:solidFill>
                <a:latin typeface="Overpass"/>
                <a:ea typeface="Overpass"/>
                <a:cs typeface="Overpass"/>
                <a:sym typeface="Overpass"/>
              </a:endParaRPr>
            </a:p>
          </p:txBody>
        </p:sp>
        <p:sp>
          <p:nvSpPr>
            <p:cNvPr id="1773" name="Google Shape;1773;p184"/>
            <p:cNvSpPr/>
            <p:nvPr/>
          </p:nvSpPr>
          <p:spPr>
            <a:xfrm>
              <a:off x="2655112" y="2930435"/>
              <a:ext cx="1267500" cy="2082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Overpass"/>
                  <a:ea typeface="Overpass"/>
                  <a:cs typeface="Overpass"/>
                  <a:sym typeface="Overpass"/>
                </a:rPr>
                <a:t>Svc Discovery</a:t>
              </a:r>
              <a:endParaRPr sz="800">
                <a:solidFill>
                  <a:srgbClr val="FFFFFF"/>
                </a:solidFill>
                <a:latin typeface="Overpass"/>
                <a:ea typeface="Overpass"/>
                <a:cs typeface="Overpass"/>
                <a:sym typeface="Overpass"/>
              </a:endParaRPr>
            </a:p>
          </p:txBody>
        </p:sp>
        <p:sp>
          <p:nvSpPr>
            <p:cNvPr id="1774" name="Google Shape;1774;p184"/>
            <p:cNvSpPr/>
            <p:nvPr/>
          </p:nvSpPr>
          <p:spPr>
            <a:xfrm>
              <a:off x="2655112" y="2696393"/>
              <a:ext cx="1267500" cy="2082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Overpass"/>
                  <a:ea typeface="Overpass"/>
                  <a:cs typeface="Overpass"/>
                  <a:sym typeface="Overpass"/>
                </a:rPr>
                <a:t>Routing</a:t>
              </a:r>
              <a:endParaRPr sz="800">
                <a:solidFill>
                  <a:srgbClr val="FFFFFF"/>
                </a:solidFill>
                <a:latin typeface="Overpass"/>
                <a:ea typeface="Overpass"/>
                <a:cs typeface="Overpass"/>
                <a:sym typeface="Overpass"/>
              </a:endParaRPr>
            </a:p>
          </p:txBody>
        </p:sp>
        <p:sp>
          <p:nvSpPr>
            <p:cNvPr id="1775" name="Google Shape;1775;p184"/>
            <p:cNvSpPr/>
            <p:nvPr/>
          </p:nvSpPr>
          <p:spPr>
            <a:xfrm>
              <a:off x="2655112" y="2462350"/>
              <a:ext cx="1267500" cy="2082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Overpass"/>
                  <a:ea typeface="Overpass"/>
                  <a:cs typeface="Overpass"/>
                  <a:sym typeface="Overpass"/>
                </a:rPr>
                <a:t>Circuit Breaker</a:t>
              </a:r>
              <a:endParaRPr sz="800">
                <a:solidFill>
                  <a:schemeClr val="lt1"/>
                </a:solidFill>
                <a:latin typeface="Overpass"/>
                <a:ea typeface="Overpass"/>
                <a:cs typeface="Overpass"/>
                <a:sym typeface="Overpass"/>
              </a:endParaRPr>
            </a:p>
          </p:txBody>
        </p:sp>
        <p:sp>
          <p:nvSpPr>
            <p:cNvPr id="1776" name="Google Shape;1776;p184"/>
            <p:cNvSpPr/>
            <p:nvPr/>
          </p:nvSpPr>
          <p:spPr>
            <a:xfrm>
              <a:off x="2655112" y="2228307"/>
              <a:ext cx="1267500" cy="2082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Overpass"/>
                  <a:ea typeface="Overpass"/>
                  <a:cs typeface="Overpass"/>
                  <a:sym typeface="Overpass"/>
                </a:rPr>
                <a:t>Tracing</a:t>
              </a:r>
              <a:endParaRPr sz="800">
                <a:solidFill>
                  <a:schemeClr val="lt1"/>
                </a:solidFill>
                <a:latin typeface="Overpass"/>
                <a:ea typeface="Overpass"/>
                <a:cs typeface="Overpass"/>
                <a:sym typeface="Overpass"/>
              </a:endParaRPr>
            </a:p>
          </p:txBody>
        </p:sp>
        <p:sp>
          <p:nvSpPr>
            <p:cNvPr id="1777" name="Google Shape;1777;p184"/>
            <p:cNvSpPr/>
            <p:nvPr/>
          </p:nvSpPr>
          <p:spPr>
            <a:xfrm>
              <a:off x="5247425" y="2726125"/>
              <a:ext cx="1416300" cy="6942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Service</a:t>
              </a:r>
              <a:endParaRPr sz="1000">
                <a:solidFill>
                  <a:srgbClr val="FFFFFF"/>
                </a:solidFill>
                <a:latin typeface="Overpass"/>
                <a:ea typeface="Overpass"/>
                <a:cs typeface="Overpass"/>
                <a:sym typeface="Overpass"/>
              </a:endParaRPr>
            </a:p>
          </p:txBody>
        </p:sp>
        <p:sp>
          <p:nvSpPr>
            <p:cNvPr id="1778" name="Google Shape;1778;p184"/>
            <p:cNvSpPr/>
            <p:nvPr/>
          </p:nvSpPr>
          <p:spPr>
            <a:xfrm>
              <a:off x="2580425" y="3454349"/>
              <a:ext cx="1416300" cy="4584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Platform</a:t>
              </a:r>
              <a:endParaRPr sz="1000">
                <a:solidFill>
                  <a:srgbClr val="FFFFFF"/>
                </a:solidFill>
                <a:latin typeface="Overpass"/>
                <a:ea typeface="Overpass"/>
                <a:cs typeface="Overpass"/>
                <a:sym typeface="Overpass"/>
              </a:endParaRPr>
            </a:p>
          </p:txBody>
        </p:sp>
        <p:sp>
          <p:nvSpPr>
            <p:cNvPr id="1779" name="Google Shape;1779;p184"/>
            <p:cNvSpPr/>
            <p:nvPr/>
          </p:nvSpPr>
          <p:spPr>
            <a:xfrm>
              <a:off x="5247425" y="3454349"/>
              <a:ext cx="1416300" cy="4584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Container Platform </a:t>
              </a:r>
              <a:br>
                <a:rPr lang="en" sz="1000">
                  <a:solidFill>
                    <a:srgbClr val="FFFFFF"/>
                  </a:solidFill>
                  <a:latin typeface="Overpass"/>
                  <a:ea typeface="Overpass"/>
                  <a:cs typeface="Overpass"/>
                  <a:sym typeface="Overpass"/>
                </a:rPr>
              </a:br>
              <a:r>
                <a:rPr lang="en" sz="1000">
                  <a:solidFill>
                    <a:srgbClr val="FFFFFF"/>
                  </a:solidFill>
                  <a:latin typeface="Overpass"/>
                  <a:ea typeface="Overpass"/>
                  <a:cs typeface="Overpass"/>
                  <a:sym typeface="Overpass"/>
                </a:rPr>
                <a:t>(+ Service Mesh)</a:t>
              </a:r>
              <a:endParaRPr sz="1000">
                <a:solidFill>
                  <a:srgbClr val="FFFFFF"/>
                </a:solidFill>
                <a:latin typeface="Overpass"/>
                <a:ea typeface="Overpass"/>
                <a:cs typeface="Overpass"/>
                <a:sym typeface="Overpass"/>
              </a:endParaRPr>
            </a:p>
          </p:txBody>
        </p:sp>
        <p:cxnSp>
          <p:nvCxnSpPr>
            <p:cNvPr id="1780" name="Google Shape;1780;p184"/>
            <p:cNvCxnSpPr/>
            <p:nvPr/>
          </p:nvCxnSpPr>
          <p:spPr>
            <a:xfrm>
              <a:off x="2020350" y="4152400"/>
              <a:ext cx="5460000" cy="0"/>
            </a:xfrm>
            <a:prstGeom prst="straightConnector1">
              <a:avLst/>
            </a:prstGeom>
            <a:noFill/>
            <a:ln cap="flat" cmpd="sng" w="9525">
              <a:solidFill>
                <a:schemeClr val="dk2"/>
              </a:solidFill>
              <a:prstDash val="solid"/>
              <a:round/>
              <a:headEnd len="med" w="med" type="none"/>
              <a:tailEnd len="med" w="med" type="triangle"/>
            </a:ln>
          </p:spPr>
        </p:cxnSp>
        <p:cxnSp>
          <p:nvCxnSpPr>
            <p:cNvPr id="1781" name="Google Shape;1781;p184"/>
            <p:cNvCxnSpPr/>
            <p:nvPr/>
          </p:nvCxnSpPr>
          <p:spPr>
            <a:xfrm>
              <a:off x="3267675" y="4106410"/>
              <a:ext cx="0" cy="90300"/>
            </a:xfrm>
            <a:prstGeom prst="straightConnector1">
              <a:avLst/>
            </a:prstGeom>
            <a:noFill/>
            <a:ln cap="flat" cmpd="sng" w="9525">
              <a:solidFill>
                <a:schemeClr val="dk2"/>
              </a:solidFill>
              <a:prstDash val="solid"/>
              <a:round/>
              <a:headEnd len="med" w="med" type="none"/>
              <a:tailEnd len="med" w="med" type="none"/>
            </a:ln>
          </p:spPr>
        </p:cxnSp>
        <p:cxnSp>
          <p:nvCxnSpPr>
            <p:cNvPr id="1782" name="Google Shape;1782;p184"/>
            <p:cNvCxnSpPr/>
            <p:nvPr/>
          </p:nvCxnSpPr>
          <p:spPr>
            <a:xfrm>
              <a:off x="5953452" y="4106410"/>
              <a:ext cx="0" cy="90300"/>
            </a:xfrm>
            <a:prstGeom prst="straightConnector1">
              <a:avLst/>
            </a:prstGeom>
            <a:noFill/>
            <a:ln cap="flat" cmpd="sng" w="9525">
              <a:solidFill>
                <a:schemeClr val="dk2"/>
              </a:solidFill>
              <a:prstDash val="solid"/>
              <a:round/>
              <a:headEnd len="med" w="med" type="none"/>
              <a:tailEnd len="med" w="med" type="none"/>
            </a:ln>
          </p:spPr>
        </p:cxnSp>
        <p:sp>
          <p:nvSpPr>
            <p:cNvPr id="1783" name="Google Shape;1783;p184"/>
            <p:cNvSpPr txBox="1"/>
            <p:nvPr/>
          </p:nvSpPr>
          <p:spPr>
            <a:xfrm>
              <a:off x="2777302" y="4135573"/>
              <a:ext cx="902400" cy="3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Overpass"/>
                  <a:ea typeface="Overpass"/>
                  <a:cs typeface="Overpass"/>
                  <a:sym typeface="Overpass"/>
                </a:rPr>
                <a:t>...2014</a:t>
              </a:r>
              <a:endParaRPr sz="1000">
                <a:solidFill>
                  <a:srgbClr val="666666"/>
                </a:solidFill>
                <a:latin typeface="Overpass"/>
                <a:ea typeface="Overpass"/>
                <a:cs typeface="Overpass"/>
                <a:sym typeface="Overpass"/>
              </a:endParaRPr>
            </a:p>
          </p:txBody>
        </p:sp>
        <p:sp>
          <p:nvSpPr>
            <p:cNvPr id="1784" name="Google Shape;1784;p184"/>
            <p:cNvSpPr txBox="1"/>
            <p:nvPr/>
          </p:nvSpPr>
          <p:spPr>
            <a:xfrm>
              <a:off x="5501725" y="4135573"/>
              <a:ext cx="902400" cy="3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Overpass"/>
                  <a:ea typeface="Overpass"/>
                  <a:cs typeface="Overpass"/>
                  <a:sym typeface="Overpass"/>
                </a:rPr>
                <a:t>2019</a:t>
              </a:r>
              <a:endParaRPr sz="1000">
                <a:solidFill>
                  <a:srgbClr val="666666"/>
                </a:solidFill>
                <a:latin typeface="Overpass"/>
                <a:ea typeface="Overpass"/>
                <a:cs typeface="Overpass"/>
                <a:sym typeface="Overpass"/>
              </a:endParaRPr>
            </a:p>
          </p:txBody>
        </p:sp>
      </p:grpSp>
      <p:sp>
        <p:nvSpPr>
          <p:cNvPr id="1785" name="Google Shape;1785;p184"/>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9" name="Shape 1789"/>
        <p:cNvGrpSpPr/>
        <p:nvPr/>
      </p:nvGrpSpPr>
      <p:grpSpPr>
        <a:xfrm>
          <a:off x="0" y="0"/>
          <a:ext cx="0" cy="0"/>
          <a:chOff x="0" y="0"/>
          <a:chExt cx="0" cy="0"/>
        </a:xfrm>
      </p:grpSpPr>
      <p:sp>
        <p:nvSpPr>
          <p:cNvPr id="1790" name="Google Shape;1790;p185"/>
          <p:cNvSpPr txBox="1"/>
          <p:nvPr/>
        </p:nvSpPr>
        <p:spPr>
          <a:xfrm>
            <a:off x="228600" y="3643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b="1" lang="en" sz="2600">
                <a:latin typeface="Overpass"/>
                <a:ea typeface="Overpass"/>
                <a:cs typeface="Overpass"/>
                <a:sym typeface="Overpass"/>
              </a:rPr>
              <a:t>RED HAT SERVICE MESH</a:t>
            </a:r>
            <a:endParaRPr b="1" sz="2600">
              <a:latin typeface="Overpass"/>
              <a:ea typeface="Overpass"/>
              <a:cs typeface="Overpass"/>
              <a:sym typeface="Overpass"/>
            </a:endParaRPr>
          </a:p>
        </p:txBody>
      </p:sp>
      <p:sp>
        <p:nvSpPr>
          <p:cNvPr id="1791" name="Google Shape;1791;p185"/>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 in July</a:t>
            </a:r>
            <a:endParaRPr sz="900">
              <a:latin typeface="Overpass Light"/>
              <a:ea typeface="Overpass Light"/>
              <a:cs typeface="Overpass Light"/>
              <a:sym typeface="Overpass Light"/>
            </a:endParaRPr>
          </a:p>
        </p:txBody>
      </p:sp>
      <p:pic>
        <p:nvPicPr>
          <p:cNvPr id="1792" name="Google Shape;1792;p185"/>
          <p:cNvPicPr preferRelativeResize="0"/>
          <p:nvPr/>
        </p:nvPicPr>
        <p:blipFill>
          <a:blip r:embed="rId3">
            <a:alphaModFix/>
          </a:blip>
          <a:stretch>
            <a:fillRect/>
          </a:stretch>
        </p:blipFill>
        <p:spPr>
          <a:xfrm>
            <a:off x="6407314" y="3908584"/>
            <a:ext cx="665700" cy="692285"/>
          </a:xfrm>
          <a:prstGeom prst="rect">
            <a:avLst/>
          </a:prstGeom>
          <a:noFill/>
          <a:ln>
            <a:noFill/>
          </a:ln>
        </p:spPr>
      </p:pic>
      <p:pic>
        <p:nvPicPr>
          <p:cNvPr id="1793" name="Google Shape;1793;p185"/>
          <p:cNvPicPr preferRelativeResize="0"/>
          <p:nvPr/>
        </p:nvPicPr>
        <p:blipFill rotWithShape="1">
          <a:blip r:embed="rId4">
            <a:alphaModFix/>
          </a:blip>
          <a:srcRect b="0" l="0" r="69261" t="0"/>
          <a:stretch/>
        </p:blipFill>
        <p:spPr>
          <a:xfrm>
            <a:off x="2278171" y="1298675"/>
            <a:ext cx="874548" cy="927282"/>
          </a:xfrm>
          <a:prstGeom prst="rect">
            <a:avLst/>
          </a:prstGeom>
          <a:noFill/>
          <a:ln>
            <a:noFill/>
          </a:ln>
        </p:spPr>
      </p:pic>
      <p:pic>
        <p:nvPicPr>
          <p:cNvPr id="1794" name="Google Shape;1794;p185"/>
          <p:cNvPicPr preferRelativeResize="0"/>
          <p:nvPr/>
        </p:nvPicPr>
        <p:blipFill>
          <a:blip r:embed="rId5">
            <a:alphaModFix/>
          </a:blip>
          <a:stretch>
            <a:fillRect/>
          </a:stretch>
        </p:blipFill>
        <p:spPr>
          <a:xfrm>
            <a:off x="3741628" y="2163509"/>
            <a:ext cx="1551834" cy="1545488"/>
          </a:xfrm>
          <a:prstGeom prst="rect">
            <a:avLst/>
          </a:prstGeom>
          <a:noFill/>
          <a:ln>
            <a:noFill/>
          </a:ln>
        </p:spPr>
      </p:pic>
      <p:cxnSp>
        <p:nvCxnSpPr>
          <p:cNvPr id="1795" name="Google Shape;1795;p185"/>
          <p:cNvCxnSpPr>
            <a:stCxn id="1794" idx="1"/>
            <a:endCxn id="1793" idx="3"/>
          </p:cNvCxnSpPr>
          <p:nvPr/>
        </p:nvCxnSpPr>
        <p:spPr>
          <a:xfrm rot="10800000">
            <a:off x="3152728" y="1762353"/>
            <a:ext cx="588900" cy="1173900"/>
          </a:xfrm>
          <a:prstGeom prst="curvedConnector3">
            <a:avLst>
              <a:gd fmla="val 50011" name="adj1"/>
            </a:avLst>
          </a:prstGeom>
          <a:noFill/>
          <a:ln cap="flat" cmpd="sng" w="9525">
            <a:solidFill>
              <a:srgbClr val="666666"/>
            </a:solidFill>
            <a:prstDash val="solid"/>
            <a:round/>
            <a:headEnd len="med" w="med" type="none"/>
            <a:tailEnd len="med" w="med" type="none"/>
          </a:ln>
        </p:spPr>
      </p:cxnSp>
      <p:cxnSp>
        <p:nvCxnSpPr>
          <p:cNvPr id="1796" name="Google Shape;1796;p185"/>
          <p:cNvCxnSpPr>
            <a:stCxn id="1794" idx="1"/>
            <a:endCxn id="1797" idx="3"/>
          </p:cNvCxnSpPr>
          <p:nvPr/>
        </p:nvCxnSpPr>
        <p:spPr>
          <a:xfrm flipH="1">
            <a:off x="2895928" y="2936253"/>
            <a:ext cx="845700" cy="1320600"/>
          </a:xfrm>
          <a:prstGeom prst="curvedConnector3">
            <a:avLst>
              <a:gd fmla="val 49998" name="adj1"/>
            </a:avLst>
          </a:prstGeom>
          <a:noFill/>
          <a:ln cap="flat" cmpd="sng" w="9525">
            <a:solidFill>
              <a:srgbClr val="666666"/>
            </a:solidFill>
            <a:prstDash val="solid"/>
            <a:round/>
            <a:headEnd len="med" w="med" type="none"/>
            <a:tailEnd len="med" w="med" type="none"/>
          </a:ln>
        </p:spPr>
      </p:cxnSp>
      <p:cxnSp>
        <p:nvCxnSpPr>
          <p:cNvPr id="1798" name="Google Shape;1798;p185"/>
          <p:cNvCxnSpPr>
            <a:stCxn id="1799" idx="1"/>
            <a:endCxn id="1794" idx="3"/>
          </p:cNvCxnSpPr>
          <p:nvPr/>
        </p:nvCxnSpPr>
        <p:spPr>
          <a:xfrm flipH="1">
            <a:off x="5293566" y="1777387"/>
            <a:ext cx="1148400" cy="1158900"/>
          </a:xfrm>
          <a:prstGeom prst="curvedConnector3">
            <a:avLst>
              <a:gd fmla="val 49998" name="adj1"/>
            </a:avLst>
          </a:prstGeom>
          <a:noFill/>
          <a:ln cap="flat" cmpd="sng" w="9525">
            <a:solidFill>
              <a:srgbClr val="666666"/>
            </a:solidFill>
            <a:prstDash val="solid"/>
            <a:round/>
            <a:headEnd len="med" w="med" type="none"/>
            <a:tailEnd len="med" w="med" type="none"/>
          </a:ln>
        </p:spPr>
      </p:cxnSp>
      <p:cxnSp>
        <p:nvCxnSpPr>
          <p:cNvPr id="1800" name="Google Shape;1800;p185"/>
          <p:cNvCxnSpPr>
            <a:stCxn id="1792" idx="1"/>
            <a:endCxn id="1794" idx="3"/>
          </p:cNvCxnSpPr>
          <p:nvPr/>
        </p:nvCxnSpPr>
        <p:spPr>
          <a:xfrm rot="10800000">
            <a:off x="5293414" y="2936226"/>
            <a:ext cx="1113900" cy="1318500"/>
          </a:xfrm>
          <a:prstGeom prst="curvedConnector3">
            <a:avLst>
              <a:gd fmla="val 49998" name="adj1"/>
            </a:avLst>
          </a:prstGeom>
          <a:noFill/>
          <a:ln cap="flat" cmpd="sng" w="9525">
            <a:solidFill>
              <a:srgbClr val="666666"/>
            </a:solidFill>
            <a:prstDash val="solid"/>
            <a:round/>
            <a:headEnd len="med" w="med" type="none"/>
            <a:tailEnd len="med" w="med" type="none"/>
          </a:ln>
        </p:spPr>
      </p:cxnSp>
      <p:pic>
        <p:nvPicPr>
          <p:cNvPr id="1801" name="Google Shape;1801;p185"/>
          <p:cNvPicPr preferRelativeResize="0"/>
          <p:nvPr/>
        </p:nvPicPr>
        <p:blipFill>
          <a:blip r:embed="rId6">
            <a:alphaModFix/>
          </a:blip>
          <a:stretch>
            <a:fillRect/>
          </a:stretch>
        </p:blipFill>
        <p:spPr>
          <a:xfrm>
            <a:off x="7396916" y="2165538"/>
            <a:ext cx="1596878" cy="1070474"/>
          </a:xfrm>
          <a:prstGeom prst="rect">
            <a:avLst/>
          </a:prstGeom>
          <a:noFill/>
          <a:ln>
            <a:noFill/>
          </a:ln>
        </p:spPr>
      </p:pic>
      <p:pic>
        <p:nvPicPr>
          <p:cNvPr id="1802" name="Google Shape;1802;p185"/>
          <p:cNvPicPr preferRelativeResize="0"/>
          <p:nvPr/>
        </p:nvPicPr>
        <p:blipFill>
          <a:blip r:embed="rId7">
            <a:alphaModFix/>
          </a:blip>
          <a:stretch>
            <a:fillRect/>
          </a:stretch>
        </p:blipFill>
        <p:spPr>
          <a:xfrm>
            <a:off x="448677" y="1660708"/>
            <a:ext cx="1730239" cy="769717"/>
          </a:xfrm>
          <a:prstGeom prst="rect">
            <a:avLst/>
          </a:prstGeom>
          <a:noFill/>
          <a:ln>
            <a:noFill/>
          </a:ln>
        </p:spPr>
      </p:pic>
      <p:pic>
        <p:nvPicPr>
          <p:cNvPr id="1803" name="Google Shape;1803;p185"/>
          <p:cNvPicPr preferRelativeResize="0"/>
          <p:nvPr/>
        </p:nvPicPr>
        <p:blipFill>
          <a:blip r:embed="rId8">
            <a:alphaModFix/>
          </a:blip>
          <a:stretch>
            <a:fillRect/>
          </a:stretch>
        </p:blipFill>
        <p:spPr>
          <a:xfrm>
            <a:off x="355550" y="3213999"/>
            <a:ext cx="1922621" cy="1070471"/>
          </a:xfrm>
          <a:prstGeom prst="rect">
            <a:avLst/>
          </a:prstGeom>
          <a:noFill/>
          <a:ln>
            <a:noFill/>
          </a:ln>
        </p:spPr>
      </p:pic>
      <p:cxnSp>
        <p:nvCxnSpPr>
          <p:cNvPr id="1804" name="Google Shape;1804;p185"/>
          <p:cNvCxnSpPr>
            <a:stCxn id="1792" idx="3"/>
            <a:endCxn id="1801" idx="2"/>
          </p:cNvCxnSpPr>
          <p:nvPr/>
        </p:nvCxnSpPr>
        <p:spPr>
          <a:xfrm flipH="1" rot="10800000">
            <a:off x="7073013" y="3235926"/>
            <a:ext cx="1122300" cy="1018800"/>
          </a:xfrm>
          <a:prstGeom prst="bentConnector2">
            <a:avLst/>
          </a:prstGeom>
          <a:noFill/>
          <a:ln cap="flat" cmpd="sng" w="9525">
            <a:solidFill>
              <a:srgbClr val="666666"/>
            </a:solidFill>
            <a:prstDash val="solid"/>
            <a:round/>
            <a:headEnd len="med" w="med" type="none"/>
            <a:tailEnd len="med" w="med" type="none"/>
          </a:ln>
        </p:spPr>
      </p:cxnSp>
      <p:cxnSp>
        <p:nvCxnSpPr>
          <p:cNvPr id="1805" name="Google Shape;1805;p185"/>
          <p:cNvCxnSpPr>
            <a:stCxn id="1799" idx="3"/>
            <a:endCxn id="1801" idx="0"/>
          </p:cNvCxnSpPr>
          <p:nvPr/>
        </p:nvCxnSpPr>
        <p:spPr>
          <a:xfrm>
            <a:off x="7219751" y="1777387"/>
            <a:ext cx="975600" cy="388200"/>
          </a:xfrm>
          <a:prstGeom prst="bentConnector2">
            <a:avLst/>
          </a:prstGeom>
          <a:noFill/>
          <a:ln cap="flat" cmpd="sng" w="9525">
            <a:solidFill>
              <a:srgbClr val="666666"/>
            </a:solidFill>
            <a:prstDash val="solid"/>
            <a:round/>
            <a:headEnd len="med" w="med" type="none"/>
            <a:tailEnd len="med" w="med" type="none"/>
          </a:ln>
        </p:spPr>
      </p:cxnSp>
      <p:sp>
        <p:nvSpPr>
          <p:cNvPr id="1806" name="Google Shape;1806;p185"/>
          <p:cNvSpPr txBox="1"/>
          <p:nvPr/>
        </p:nvSpPr>
        <p:spPr>
          <a:xfrm>
            <a:off x="2179647" y="2699031"/>
            <a:ext cx="874500" cy="4335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Observe</a:t>
            </a:r>
            <a:endParaRPr>
              <a:solidFill>
                <a:srgbClr val="FFFFFF"/>
              </a:solidFill>
              <a:latin typeface="Overpass"/>
              <a:ea typeface="Overpass"/>
              <a:cs typeface="Overpass"/>
              <a:sym typeface="Overpass"/>
            </a:endParaRPr>
          </a:p>
        </p:txBody>
      </p:sp>
      <p:sp>
        <p:nvSpPr>
          <p:cNvPr id="1807" name="Google Shape;1807;p185"/>
          <p:cNvSpPr txBox="1"/>
          <p:nvPr/>
        </p:nvSpPr>
        <p:spPr>
          <a:xfrm>
            <a:off x="6116826" y="2706492"/>
            <a:ext cx="874500" cy="4335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Observe</a:t>
            </a:r>
            <a:endParaRPr>
              <a:solidFill>
                <a:srgbClr val="FFFFFF"/>
              </a:solidFill>
              <a:latin typeface="Overpass"/>
              <a:ea typeface="Overpass"/>
              <a:cs typeface="Overpass"/>
              <a:sym typeface="Overpass"/>
            </a:endParaRPr>
          </a:p>
        </p:txBody>
      </p:sp>
      <p:sp>
        <p:nvSpPr>
          <p:cNvPr id="1808" name="Google Shape;1808;p185"/>
          <p:cNvSpPr txBox="1"/>
          <p:nvPr/>
        </p:nvSpPr>
        <p:spPr>
          <a:xfrm>
            <a:off x="4117515" y="1312151"/>
            <a:ext cx="874500" cy="4335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Secure</a:t>
            </a:r>
            <a:endParaRPr>
              <a:solidFill>
                <a:srgbClr val="FFFFFF"/>
              </a:solidFill>
              <a:latin typeface="Overpass"/>
              <a:ea typeface="Overpass"/>
              <a:cs typeface="Overpass"/>
              <a:sym typeface="Overpass"/>
            </a:endParaRPr>
          </a:p>
        </p:txBody>
      </p:sp>
      <p:sp>
        <p:nvSpPr>
          <p:cNvPr id="1809" name="Google Shape;1809;p185"/>
          <p:cNvSpPr txBox="1"/>
          <p:nvPr/>
        </p:nvSpPr>
        <p:spPr>
          <a:xfrm>
            <a:off x="4743052" y="3888219"/>
            <a:ext cx="874500" cy="4335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Control</a:t>
            </a:r>
            <a:endParaRPr>
              <a:solidFill>
                <a:srgbClr val="FFFFFF"/>
              </a:solidFill>
              <a:latin typeface="Overpass"/>
              <a:ea typeface="Overpass"/>
              <a:cs typeface="Overpass"/>
              <a:sym typeface="Overpass"/>
            </a:endParaRPr>
          </a:p>
        </p:txBody>
      </p:sp>
      <p:sp>
        <p:nvSpPr>
          <p:cNvPr id="1810" name="Google Shape;1810;p185"/>
          <p:cNvSpPr txBox="1"/>
          <p:nvPr/>
        </p:nvSpPr>
        <p:spPr>
          <a:xfrm>
            <a:off x="3499942" y="3888219"/>
            <a:ext cx="874500" cy="433500"/>
          </a:xfrm>
          <a:prstGeom prst="rect">
            <a:avLst/>
          </a:prstGeom>
          <a:solidFill>
            <a:srgbClr val="3369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Connect</a:t>
            </a:r>
            <a:endParaRPr>
              <a:solidFill>
                <a:srgbClr val="FFFFFF"/>
              </a:solidFill>
              <a:latin typeface="Overpass"/>
              <a:ea typeface="Overpass"/>
              <a:cs typeface="Overpass"/>
              <a:sym typeface="Overpass"/>
            </a:endParaRPr>
          </a:p>
        </p:txBody>
      </p:sp>
      <p:pic>
        <p:nvPicPr>
          <p:cNvPr id="1799" name="Google Shape;1799;p185"/>
          <p:cNvPicPr preferRelativeResize="0"/>
          <p:nvPr/>
        </p:nvPicPr>
        <p:blipFill>
          <a:blip r:embed="rId9">
            <a:alphaModFix/>
          </a:blip>
          <a:stretch>
            <a:fillRect/>
          </a:stretch>
        </p:blipFill>
        <p:spPr>
          <a:xfrm>
            <a:off x="6441966" y="1391882"/>
            <a:ext cx="777784" cy="771011"/>
          </a:xfrm>
          <a:prstGeom prst="rect">
            <a:avLst/>
          </a:prstGeom>
          <a:noFill/>
          <a:ln>
            <a:noFill/>
          </a:ln>
        </p:spPr>
      </p:pic>
      <p:sp>
        <p:nvSpPr>
          <p:cNvPr id="1811" name="Google Shape;1811;p185"/>
          <p:cNvSpPr txBox="1"/>
          <p:nvPr/>
        </p:nvSpPr>
        <p:spPr>
          <a:xfrm>
            <a:off x="2162808" y="2194052"/>
            <a:ext cx="665700" cy="2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Jaeger</a:t>
            </a:r>
            <a:endParaRPr sz="1000">
              <a:latin typeface="Overpass"/>
              <a:ea typeface="Overpass"/>
              <a:cs typeface="Overpass"/>
              <a:sym typeface="Overpass"/>
            </a:endParaRPr>
          </a:p>
        </p:txBody>
      </p:sp>
      <p:sp>
        <p:nvSpPr>
          <p:cNvPr id="1812" name="Google Shape;1812;p185"/>
          <p:cNvSpPr txBox="1"/>
          <p:nvPr/>
        </p:nvSpPr>
        <p:spPr>
          <a:xfrm>
            <a:off x="2300831" y="4369578"/>
            <a:ext cx="665700" cy="23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Kiali</a:t>
            </a:r>
            <a:endParaRPr sz="1000">
              <a:latin typeface="Overpass"/>
              <a:ea typeface="Overpass"/>
              <a:cs typeface="Overpass"/>
              <a:sym typeface="Overpass"/>
            </a:endParaRPr>
          </a:p>
        </p:txBody>
      </p:sp>
      <p:sp>
        <p:nvSpPr>
          <p:cNvPr id="1813" name="Google Shape;1813;p185"/>
          <p:cNvSpPr txBox="1"/>
          <p:nvPr/>
        </p:nvSpPr>
        <p:spPr>
          <a:xfrm>
            <a:off x="6312705" y="4521978"/>
            <a:ext cx="864900" cy="23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Grafana</a:t>
            </a:r>
            <a:endParaRPr sz="1000">
              <a:latin typeface="Overpass"/>
              <a:ea typeface="Overpass"/>
              <a:cs typeface="Overpass"/>
              <a:sym typeface="Overpass"/>
            </a:endParaRPr>
          </a:p>
        </p:txBody>
      </p:sp>
      <p:sp>
        <p:nvSpPr>
          <p:cNvPr id="1814" name="Google Shape;1814;p185"/>
          <p:cNvSpPr txBox="1"/>
          <p:nvPr/>
        </p:nvSpPr>
        <p:spPr>
          <a:xfrm>
            <a:off x="6367851" y="2194050"/>
            <a:ext cx="936600" cy="23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Prometheus</a:t>
            </a:r>
            <a:endParaRPr sz="1000">
              <a:latin typeface="Overpass"/>
              <a:ea typeface="Overpass"/>
              <a:cs typeface="Overpass"/>
              <a:sym typeface="Overpass"/>
            </a:endParaRPr>
          </a:p>
        </p:txBody>
      </p:sp>
      <p:cxnSp>
        <p:nvCxnSpPr>
          <p:cNvPr id="1815" name="Google Shape;1815;p185"/>
          <p:cNvCxnSpPr>
            <a:stCxn id="1809" idx="3"/>
            <a:endCxn id="1807" idx="2"/>
          </p:cNvCxnSpPr>
          <p:nvPr/>
        </p:nvCxnSpPr>
        <p:spPr>
          <a:xfrm flipH="1" rot="10800000">
            <a:off x="5617552" y="3139869"/>
            <a:ext cx="936600" cy="965100"/>
          </a:xfrm>
          <a:prstGeom prst="curvedConnector2">
            <a:avLst/>
          </a:prstGeom>
          <a:noFill/>
          <a:ln cap="flat" cmpd="sng" w="9525">
            <a:solidFill>
              <a:srgbClr val="073763"/>
            </a:solidFill>
            <a:prstDash val="dash"/>
            <a:round/>
            <a:headEnd len="med" w="med" type="none"/>
            <a:tailEnd len="med" w="med" type="stealth"/>
          </a:ln>
        </p:spPr>
      </p:cxnSp>
      <p:cxnSp>
        <p:nvCxnSpPr>
          <p:cNvPr id="1816" name="Google Shape;1816;p185"/>
          <p:cNvCxnSpPr>
            <a:stCxn id="1807" idx="0"/>
            <a:endCxn id="1808" idx="3"/>
          </p:cNvCxnSpPr>
          <p:nvPr/>
        </p:nvCxnSpPr>
        <p:spPr>
          <a:xfrm flipH="1" rot="5400000">
            <a:off x="5184276" y="1336692"/>
            <a:ext cx="1177500" cy="1562100"/>
          </a:xfrm>
          <a:prstGeom prst="curvedConnector2">
            <a:avLst/>
          </a:prstGeom>
          <a:noFill/>
          <a:ln cap="flat" cmpd="sng" w="9525">
            <a:solidFill>
              <a:srgbClr val="073763"/>
            </a:solidFill>
            <a:prstDash val="dash"/>
            <a:round/>
            <a:headEnd len="med" w="med" type="none"/>
            <a:tailEnd len="med" w="med" type="stealth"/>
          </a:ln>
        </p:spPr>
      </p:cxnSp>
      <p:cxnSp>
        <p:nvCxnSpPr>
          <p:cNvPr id="1817" name="Google Shape;1817;p185"/>
          <p:cNvCxnSpPr>
            <a:stCxn id="1808" idx="1"/>
            <a:endCxn id="1806" idx="0"/>
          </p:cNvCxnSpPr>
          <p:nvPr/>
        </p:nvCxnSpPr>
        <p:spPr>
          <a:xfrm flipH="1">
            <a:off x="2616915" y="1528901"/>
            <a:ext cx="1500600" cy="1170000"/>
          </a:xfrm>
          <a:prstGeom prst="curvedConnector2">
            <a:avLst/>
          </a:prstGeom>
          <a:noFill/>
          <a:ln cap="flat" cmpd="sng" w="9525">
            <a:solidFill>
              <a:srgbClr val="073763"/>
            </a:solidFill>
            <a:prstDash val="dash"/>
            <a:round/>
            <a:headEnd len="med" w="med" type="none"/>
            <a:tailEnd len="med" w="med" type="stealth"/>
          </a:ln>
        </p:spPr>
      </p:cxnSp>
      <p:cxnSp>
        <p:nvCxnSpPr>
          <p:cNvPr id="1818" name="Google Shape;1818;p185"/>
          <p:cNvCxnSpPr>
            <a:stCxn id="1806" idx="2"/>
            <a:endCxn id="1810" idx="1"/>
          </p:cNvCxnSpPr>
          <p:nvPr/>
        </p:nvCxnSpPr>
        <p:spPr>
          <a:xfrm flipH="1" rot="-5400000">
            <a:off x="2572197" y="3177231"/>
            <a:ext cx="972300" cy="882900"/>
          </a:xfrm>
          <a:prstGeom prst="curvedConnector2">
            <a:avLst/>
          </a:prstGeom>
          <a:noFill/>
          <a:ln cap="flat" cmpd="sng" w="9525">
            <a:solidFill>
              <a:srgbClr val="073763"/>
            </a:solidFill>
            <a:prstDash val="dash"/>
            <a:round/>
            <a:headEnd len="med" w="med" type="none"/>
            <a:tailEnd len="med" w="med" type="stealth"/>
          </a:ln>
        </p:spPr>
      </p:cxnSp>
      <p:cxnSp>
        <p:nvCxnSpPr>
          <p:cNvPr id="1819" name="Google Shape;1819;p185"/>
          <p:cNvCxnSpPr>
            <a:stCxn id="1810" idx="3"/>
            <a:endCxn id="1809" idx="1"/>
          </p:cNvCxnSpPr>
          <p:nvPr/>
        </p:nvCxnSpPr>
        <p:spPr>
          <a:xfrm>
            <a:off x="4374442" y="4104969"/>
            <a:ext cx="368700" cy="600"/>
          </a:xfrm>
          <a:prstGeom prst="curvedConnector3">
            <a:avLst>
              <a:gd fmla="val 50010" name="adj1"/>
            </a:avLst>
          </a:prstGeom>
          <a:noFill/>
          <a:ln cap="flat" cmpd="sng" w="9525">
            <a:solidFill>
              <a:srgbClr val="666666"/>
            </a:solidFill>
            <a:prstDash val="dash"/>
            <a:round/>
            <a:headEnd len="med" w="med" type="none"/>
            <a:tailEnd len="med" w="med" type="stealth"/>
          </a:ln>
        </p:spPr>
      </p:cxnSp>
      <p:sp>
        <p:nvSpPr>
          <p:cNvPr id="1820" name="Google Shape;1820;p185"/>
          <p:cNvSpPr txBox="1"/>
          <p:nvPr/>
        </p:nvSpPr>
        <p:spPr>
          <a:xfrm>
            <a:off x="4305330" y="1902249"/>
            <a:ext cx="665700" cy="2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Istio</a:t>
            </a:r>
            <a:endParaRPr sz="1000">
              <a:latin typeface="Overpass"/>
              <a:ea typeface="Overpass"/>
              <a:cs typeface="Overpass"/>
              <a:sym typeface="Overpass"/>
            </a:endParaRPr>
          </a:p>
        </p:txBody>
      </p:sp>
      <p:pic>
        <p:nvPicPr>
          <p:cNvPr id="1797" name="Google Shape;1797;p185"/>
          <p:cNvPicPr preferRelativeResize="0"/>
          <p:nvPr/>
        </p:nvPicPr>
        <p:blipFill>
          <a:blip r:embed="rId10">
            <a:alphaModFix/>
          </a:blip>
          <a:stretch>
            <a:fillRect/>
          </a:stretch>
        </p:blipFill>
        <p:spPr>
          <a:xfrm>
            <a:off x="2230117" y="3992660"/>
            <a:ext cx="665848" cy="528116"/>
          </a:xfrm>
          <a:prstGeom prst="rect">
            <a:avLst/>
          </a:prstGeom>
          <a:noFill/>
          <a:ln>
            <a:noFill/>
          </a:ln>
        </p:spPr>
      </p:pic>
      <p:sp>
        <p:nvSpPr>
          <p:cNvPr id="1821" name="Google Shape;1821;p185"/>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
        <p:nvSpPr>
          <p:cNvPr id="1822" name="Google Shape;1822;p185"/>
          <p:cNvSpPr/>
          <p:nvPr/>
        </p:nvSpPr>
        <p:spPr>
          <a:xfrm>
            <a:off x="848618" y="419943"/>
            <a:ext cx="1381500" cy="892200"/>
          </a:xfrm>
          <a:prstGeom prst="wedgeRectCallout">
            <a:avLst>
              <a:gd fmla="val 158001" name="adj1"/>
              <a:gd fmla="val 48300" name="adj2"/>
            </a:avLst>
          </a:prstGeom>
          <a:noFill/>
          <a:ln cap="flat" cmpd="sng" w="9525">
            <a:solidFill>
              <a:srgbClr val="595959"/>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Applies security, route rules, policies and reports traffic telemetry at the pod level</a:t>
            </a:r>
            <a:endParaRPr sz="1000">
              <a:latin typeface="Overpass"/>
              <a:ea typeface="Overpass"/>
              <a:cs typeface="Overpass"/>
              <a:sym typeface="Overpas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6" name="Shape 1826"/>
        <p:cNvGrpSpPr/>
        <p:nvPr/>
      </p:nvGrpSpPr>
      <p:grpSpPr>
        <a:xfrm>
          <a:off x="0" y="0"/>
          <a:ext cx="0" cy="0"/>
          <a:chOff x="0" y="0"/>
          <a:chExt cx="0" cy="0"/>
        </a:xfrm>
      </p:grpSpPr>
      <p:sp>
        <p:nvSpPr>
          <p:cNvPr id="1827" name="Google Shape;1827;p186"/>
          <p:cNvSpPr txBox="1"/>
          <p:nvPr>
            <p:ph idx="4294967295" type="title"/>
          </p:nvPr>
        </p:nvSpPr>
        <p:spPr>
          <a:xfrm>
            <a:off x="1591800" y="173175"/>
            <a:ext cx="5960400" cy="655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a:latin typeface="Overpass"/>
                <a:ea typeface="Overpass"/>
                <a:cs typeface="Overpass"/>
                <a:sym typeface="Overpass"/>
              </a:rPr>
              <a:t>OBSERVABILITY WITH </a:t>
            </a:r>
            <a:r>
              <a:rPr b="1" lang="en">
                <a:latin typeface="Overpass"/>
                <a:ea typeface="Overpass"/>
                <a:cs typeface="Overpass"/>
                <a:sym typeface="Overpass"/>
              </a:rPr>
              <a:t>KIALI </a:t>
            </a:r>
            <a:endParaRPr>
              <a:latin typeface="Overpass"/>
              <a:ea typeface="Overpass"/>
              <a:cs typeface="Overpass"/>
              <a:sym typeface="Overpass"/>
            </a:endParaRPr>
          </a:p>
        </p:txBody>
      </p:sp>
      <p:pic>
        <p:nvPicPr>
          <p:cNvPr id="1828" name="Google Shape;1828;p186"/>
          <p:cNvPicPr preferRelativeResize="0"/>
          <p:nvPr/>
        </p:nvPicPr>
        <p:blipFill>
          <a:blip r:embed="rId3">
            <a:alphaModFix/>
          </a:blip>
          <a:stretch>
            <a:fillRect/>
          </a:stretch>
        </p:blipFill>
        <p:spPr>
          <a:xfrm>
            <a:off x="586100" y="828375"/>
            <a:ext cx="8073087" cy="3630350"/>
          </a:xfrm>
          <a:prstGeom prst="rect">
            <a:avLst/>
          </a:prstGeom>
          <a:noFill/>
          <a:ln>
            <a:noFill/>
          </a:ln>
        </p:spPr>
      </p:pic>
      <p:sp>
        <p:nvSpPr>
          <p:cNvPr id="1829" name="Google Shape;1829;p186"/>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3" name="Shape 1833"/>
        <p:cNvGrpSpPr/>
        <p:nvPr/>
      </p:nvGrpSpPr>
      <p:grpSpPr>
        <a:xfrm>
          <a:off x="0" y="0"/>
          <a:ext cx="0" cy="0"/>
          <a:chOff x="0" y="0"/>
          <a:chExt cx="0" cy="0"/>
        </a:xfrm>
      </p:grpSpPr>
      <p:sp>
        <p:nvSpPr>
          <p:cNvPr id="1834" name="Google Shape;1834;p187"/>
          <p:cNvSpPr txBox="1"/>
          <p:nvPr>
            <p:ph idx="4294967295" type="body"/>
          </p:nvPr>
        </p:nvSpPr>
        <p:spPr>
          <a:xfrm>
            <a:off x="826700" y="1233775"/>
            <a:ext cx="5066400" cy="32901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t>Secure mechanism for holding sensitive data e.g.</a:t>
            </a:r>
            <a:endParaRPr/>
          </a:p>
          <a:p>
            <a:pPr indent="-304800" lvl="1" marL="914400" rtl="0" algn="l">
              <a:spcBef>
                <a:spcPts val="0"/>
              </a:spcBef>
              <a:spcAft>
                <a:spcPts val="0"/>
              </a:spcAft>
              <a:buSzPts val="1200"/>
              <a:buChar char="○"/>
            </a:pPr>
            <a:r>
              <a:rPr lang="en"/>
              <a:t>Passwords and credentials</a:t>
            </a:r>
            <a:endParaRPr/>
          </a:p>
          <a:p>
            <a:pPr indent="-304800" lvl="1" marL="914400" rtl="0" algn="l">
              <a:spcBef>
                <a:spcPts val="0"/>
              </a:spcBef>
              <a:spcAft>
                <a:spcPts val="0"/>
              </a:spcAft>
              <a:buSzPts val="1200"/>
              <a:buChar char="○"/>
            </a:pPr>
            <a:r>
              <a:rPr lang="en"/>
              <a:t>SSH Keys</a:t>
            </a:r>
            <a:endParaRPr/>
          </a:p>
          <a:p>
            <a:pPr indent="-304800" lvl="1" marL="914400" rtl="0" algn="l">
              <a:spcBef>
                <a:spcPts val="0"/>
              </a:spcBef>
              <a:spcAft>
                <a:spcPts val="0"/>
              </a:spcAft>
              <a:buSzPts val="1200"/>
              <a:buChar char="○"/>
            </a:pPr>
            <a:r>
              <a:rPr lang="en"/>
              <a:t>Certificates</a:t>
            </a:r>
            <a:endParaRPr/>
          </a:p>
          <a:p>
            <a:pPr indent="-330200" lvl="0" marL="457200" rtl="0" algn="l">
              <a:spcBef>
                <a:spcPts val="1000"/>
              </a:spcBef>
              <a:spcAft>
                <a:spcPts val="0"/>
              </a:spcAft>
              <a:buSzPts val="1600"/>
              <a:buChar char="●"/>
            </a:pPr>
            <a:r>
              <a:rPr lang="en"/>
              <a:t>Secrets are made available as</a:t>
            </a:r>
            <a:endParaRPr/>
          </a:p>
          <a:p>
            <a:pPr indent="-304800" lvl="1" marL="914400" rtl="0" algn="l">
              <a:spcBef>
                <a:spcPts val="0"/>
              </a:spcBef>
              <a:spcAft>
                <a:spcPts val="0"/>
              </a:spcAft>
              <a:buSzPts val="1200"/>
              <a:buChar char="○"/>
            </a:pPr>
            <a:r>
              <a:rPr lang="en"/>
              <a:t>Environment variables</a:t>
            </a:r>
            <a:endParaRPr/>
          </a:p>
          <a:p>
            <a:pPr indent="-304800" lvl="1" marL="914400" rtl="0" algn="l">
              <a:spcBef>
                <a:spcPts val="0"/>
              </a:spcBef>
              <a:spcAft>
                <a:spcPts val="0"/>
              </a:spcAft>
              <a:buSzPts val="1200"/>
              <a:buChar char="○"/>
            </a:pPr>
            <a:r>
              <a:rPr lang="en"/>
              <a:t>Volume mounts</a:t>
            </a:r>
            <a:endParaRPr/>
          </a:p>
          <a:p>
            <a:pPr indent="-304800" lvl="1" marL="914400" rtl="0" algn="l">
              <a:spcBef>
                <a:spcPts val="0"/>
              </a:spcBef>
              <a:spcAft>
                <a:spcPts val="0"/>
              </a:spcAft>
              <a:buSzPts val="1200"/>
              <a:buChar char="○"/>
            </a:pPr>
            <a:r>
              <a:rPr lang="en"/>
              <a:t>Interaction with external systems (e.g. vaults)</a:t>
            </a:r>
            <a:endParaRPr/>
          </a:p>
          <a:p>
            <a:pPr indent="-330200" lvl="0" marL="457200" rtl="0" algn="l">
              <a:spcBef>
                <a:spcPts val="1000"/>
              </a:spcBef>
              <a:spcAft>
                <a:spcPts val="0"/>
              </a:spcAft>
              <a:buSzPts val="1600"/>
              <a:buChar char="●"/>
            </a:pPr>
            <a:r>
              <a:rPr lang="en"/>
              <a:t>Encrypted in transit and at rest</a:t>
            </a:r>
            <a:r>
              <a:rPr baseline="30000" lang="en"/>
              <a:t>*</a:t>
            </a:r>
            <a:endParaRPr baseline="30000"/>
          </a:p>
          <a:p>
            <a:pPr indent="-330200" lvl="0" marL="457200" rtl="0" algn="l">
              <a:spcBef>
                <a:spcPts val="1600"/>
              </a:spcBef>
              <a:spcAft>
                <a:spcPts val="0"/>
              </a:spcAft>
              <a:buSzPts val="1600"/>
              <a:buChar char="●"/>
            </a:pPr>
            <a:r>
              <a:rPr lang="en"/>
              <a:t>Never rest on the nodes</a:t>
            </a:r>
            <a:endParaRPr/>
          </a:p>
          <a:p>
            <a:pPr indent="0" lvl="0" marL="0" rtl="0" algn="l">
              <a:spcBef>
                <a:spcPts val="1600"/>
              </a:spcBef>
              <a:spcAft>
                <a:spcPts val="1600"/>
              </a:spcAft>
              <a:buNone/>
            </a:pPr>
            <a:r>
              <a:t/>
            </a:r>
            <a:endParaRPr/>
          </a:p>
        </p:txBody>
      </p:sp>
      <p:sp>
        <p:nvSpPr>
          <p:cNvPr id="1835" name="Google Shape;1835;p187"/>
          <p:cNvSpPr txBox="1"/>
          <p:nvPr>
            <p:ph idx="4294967295" type="title"/>
          </p:nvPr>
        </p:nvSpPr>
        <p:spPr>
          <a:xfrm>
            <a:off x="826650" y="0"/>
            <a:ext cx="7490700" cy="1063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a:solidFill>
                  <a:srgbClr val="434343"/>
                </a:solidFill>
                <a:latin typeface="Overpass"/>
                <a:ea typeface="Overpass"/>
                <a:cs typeface="Overpass"/>
                <a:sym typeface="Overpass"/>
              </a:rPr>
              <a:t>SECRETS MANAGEMENT</a:t>
            </a:r>
            <a:endParaRPr b="1">
              <a:solidFill>
                <a:srgbClr val="434343"/>
              </a:solidFill>
              <a:latin typeface="Overpass"/>
              <a:ea typeface="Overpass"/>
              <a:cs typeface="Overpass"/>
              <a:sym typeface="Overpass"/>
            </a:endParaRPr>
          </a:p>
        </p:txBody>
      </p:sp>
      <p:grpSp>
        <p:nvGrpSpPr>
          <p:cNvPr id="1836" name="Google Shape;1836;p187"/>
          <p:cNvGrpSpPr/>
          <p:nvPr/>
        </p:nvGrpSpPr>
        <p:grpSpPr>
          <a:xfrm>
            <a:off x="5588300" y="1462975"/>
            <a:ext cx="2631600" cy="2838650"/>
            <a:chOff x="5588300" y="1462975"/>
            <a:chExt cx="2631600" cy="2838650"/>
          </a:xfrm>
        </p:grpSpPr>
        <p:sp>
          <p:nvSpPr>
            <p:cNvPr id="1837" name="Google Shape;1837;p187"/>
            <p:cNvSpPr/>
            <p:nvPr/>
          </p:nvSpPr>
          <p:spPr>
            <a:xfrm>
              <a:off x="5588300" y="3146325"/>
              <a:ext cx="2631600" cy="1155300"/>
            </a:xfrm>
            <a:prstGeom prst="rect">
              <a:avLst/>
            </a:prstGeom>
            <a:solidFill>
              <a:srgbClr val="A3DBE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NODE</a:t>
              </a:r>
              <a:endParaRPr b="1" sz="1200">
                <a:latin typeface="Proxima Nova"/>
                <a:ea typeface="Proxima Nova"/>
                <a:cs typeface="Proxima Nova"/>
                <a:sym typeface="Proxima Nova"/>
              </a:endParaRPr>
            </a:p>
          </p:txBody>
        </p:sp>
        <p:sp>
          <p:nvSpPr>
            <p:cNvPr id="1838" name="Google Shape;1838;p187"/>
            <p:cNvSpPr/>
            <p:nvPr/>
          </p:nvSpPr>
          <p:spPr>
            <a:xfrm>
              <a:off x="5588300" y="1462975"/>
              <a:ext cx="2631600" cy="1063200"/>
            </a:xfrm>
            <a:prstGeom prst="rect">
              <a:avLst/>
            </a:prstGeom>
            <a:solidFill>
              <a:srgbClr val="A3DBE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MASTER</a:t>
              </a:r>
              <a:endParaRPr b="1" sz="1200">
                <a:latin typeface="Proxima Nova"/>
                <a:ea typeface="Proxima Nova"/>
                <a:cs typeface="Proxima Nova"/>
                <a:sym typeface="Proxima Nova"/>
              </a:endParaRPr>
            </a:p>
          </p:txBody>
        </p:sp>
        <p:sp>
          <p:nvSpPr>
            <p:cNvPr id="1839" name="Google Shape;1839;p187"/>
            <p:cNvSpPr/>
            <p:nvPr/>
          </p:nvSpPr>
          <p:spPr>
            <a:xfrm>
              <a:off x="5863175" y="3464450"/>
              <a:ext cx="735600" cy="6786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Container</a:t>
              </a:r>
              <a:endParaRPr sz="700">
                <a:solidFill>
                  <a:srgbClr val="FFFFFF"/>
                </a:solidFill>
                <a:latin typeface="Proxima Nova"/>
                <a:ea typeface="Proxima Nova"/>
                <a:cs typeface="Proxima Nova"/>
                <a:sym typeface="Proxima Nova"/>
              </a:endParaRPr>
            </a:p>
          </p:txBody>
        </p:sp>
        <p:sp>
          <p:nvSpPr>
            <p:cNvPr id="1840" name="Google Shape;1840;p187"/>
            <p:cNvSpPr/>
            <p:nvPr/>
          </p:nvSpPr>
          <p:spPr>
            <a:xfrm>
              <a:off x="5939375" y="1899675"/>
              <a:ext cx="1857900" cy="469800"/>
            </a:xfrm>
            <a:prstGeom prst="rect">
              <a:avLst/>
            </a:prstGeom>
            <a:solidFill>
              <a:srgbClr val="0F8DC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     Distributed Store</a:t>
              </a:r>
              <a:endParaRPr sz="1200">
                <a:solidFill>
                  <a:srgbClr val="FFFFFF"/>
                </a:solidFill>
                <a:latin typeface="Proxima Nova"/>
                <a:ea typeface="Proxima Nova"/>
                <a:cs typeface="Proxima Nova"/>
                <a:sym typeface="Proxima Nova"/>
              </a:endParaRPr>
            </a:p>
          </p:txBody>
        </p:sp>
        <p:pic>
          <p:nvPicPr>
            <p:cNvPr id="1841" name="Google Shape;1841;p187"/>
            <p:cNvPicPr preferRelativeResize="0"/>
            <p:nvPr/>
          </p:nvPicPr>
          <p:blipFill>
            <a:blip r:embed="rId3">
              <a:alphaModFix/>
            </a:blip>
            <a:stretch>
              <a:fillRect/>
            </a:stretch>
          </p:blipFill>
          <p:spPr>
            <a:xfrm>
              <a:off x="6144483" y="2022595"/>
              <a:ext cx="162625" cy="212025"/>
            </a:xfrm>
            <a:prstGeom prst="rect">
              <a:avLst/>
            </a:prstGeom>
            <a:noFill/>
            <a:ln>
              <a:noFill/>
            </a:ln>
          </p:spPr>
        </p:pic>
        <p:sp>
          <p:nvSpPr>
            <p:cNvPr id="1842" name="Google Shape;1842;p187"/>
            <p:cNvSpPr/>
            <p:nvPr/>
          </p:nvSpPr>
          <p:spPr>
            <a:xfrm>
              <a:off x="7234420" y="3464450"/>
              <a:ext cx="735600" cy="6786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Container</a:t>
              </a:r>
              <a:endParaRPr sz="700">
                <a:solidFill>
                  <a:srgbClr val="FFFFFF"/>
                </a:solidFill>
                <a:latin typeface="Proxima Nova"/>
                <a:ea typeface="Proxima Nova"/>
                <a:cs typeface="Proxima Nova"/>
                <a:sym typeface="Proxima Nova"/>
              </a:endParaRPr>
            </a:p>
          </p:txBody>
        </p:sp>
        <p:grpSp>
          <p:nvGrpSpPr>
            <p:cNvPr id="1843" name="Google Shape;1843;p187"/>
            <p:cNvGrpSpPr/>
            <p:nvPr/>
          </p:nvGrpSpPr>
          <p:grpSpPr>
            <a:xfrm>
              <a:off x="6090156" y="3746567"/>
              <a:ext cx="291514" cy="291514"/>
              <a:chOff x="6435349" y="135573"/>
              <a:chExt cx="1209600" cy="1209600"/>
            </a:xfrm>
          </p:grpSpPr>
          <p:sp>
            <p:nvSpPr>
              <p:cNvPr id="1844" name="Google Shape;1844;p187"/>
              <p:cNvSpPr/>
              <p:nvPr/>
            </p:nvSpPr>
            <p:spPr>
              <a:xfrm>
                <a:off x="6435349" y="135573"/>
                <a:ext cx="1209600" cy="1209600"/>
              </a:xfrm>
              <a:prstGeom prst="rect">
                <a:avLst/>
              </a:prstGeom>
              <a:solidFill>
                <a:srgbClr val="E68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5" name="Google Shape;1845;p187"/>
              <p:cNvPicPr preferRelativeResize="0"/>
              <p:nvPr/>
            </p:nvPicPr>
            <p:blipFill rotWithShape="1">
              <a:blip r:embed="rId4">
                <a:alphaModFix/>
              </a:blip>
              <a:srcRect b="15497" l="0" r="10" t="0"/>
              <a:stretch/>
            </p:blipFill>
            <p:spPr>
              <a:xfrm>
                <a:off x="6457111" y="271087"/>
                <a:ext cx="1041116" cy="879771"/>
              </a:xfrm>
              <a:prstGeom prst="rect">
                <a:avLst/>
              </a:prstGeom>
              <a:noFill/>
              <a:ln>
                <a:noFill/>
              </a:ln>
            </p:spPr>
          </p:pic>
        </p:grpSp>
        <p:cxnSp>
          <p:nvCxnSpPr>
            <p:cNvPr id="1846" name="Google Shape;1846;p187"/>
            <p:cNvCxnSpPr>
              <a:stCxn id="1839" idx="0"/>
            </p:cNvCxnSpPr>
            <p:nvPr/>
          </p:nvCxnSpPr>
          <p:spPr>
            <a:xfrm rot="-5400000">
              <a:off x="5893625" y="2709200"/>
              <a:ext cx="1092600" cy="4179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847" name="Google Shape;1847;p187"/>
            <p:cNvCxnSpPr>
              <a:endCxn id="1842" idx="0"/>
            </p:cNvCxnSpPr>
            <p:nvPr/>
          </p:nvCxnSpPr>
          <p:spPr>
            <a:xfrm flipH="1" rot="-5400000">
              <a:off x="6858520" y="2720750"/>
              <a:ext cx="1100400" cy="387000"/>
            </a:xfrm>
            <a:prstGeom prst="bentConnector3">
              <a:avLst>
                <a:gd fmla="val 50000" name="adj1"/>
              </a:avLst>
            </a:prstGeom>
            <a:noFill/>
            <a:ln cap="flat" cmpd="sng" w="9525">
              <a:solidFill>
                <a:schemeClr val="dk2"/>
              </a:solidFill>
              <a:prstDash val="solid"/>
              <a:round/>
              <a:headEnd len="med" w="med" type="none"/>
              <a:tailEnd len="med" w="med" type="none"/>
            </a:ln>
          </p:spPr>
        </p:cxnSp>
        <p:grpSp>
          <p:nvGrpSpPr>
            <p:cNvPr id="1848" name="Google Shape;1848;p187"/>
            <p:cNvGrpSpPr/>
            <p:nvPr/>
          </p:nvGrpSpPr>
          <p:grpSpPr>
            <a:xfrm>
              <a:off x="6553127" y="2279006"/>
              <a:ext cx="176714" cy="178645"/>
              <a:chOff x="6738377" y="933002"/>
              <a:chExt cx="250800" cy="250800"/>
            </a:xfrm>
          </p:grpSpPr>
          <p:sp>
            <p:nvSpPr>
              <p:cNvPr id="1849" name="Google Shape;1849;p187"/>
              <p:cNvSpPr/>
              <p:nvPr/>
            </p:nvSpPr>
            <p:spPr>
              <a:xfrm>
                <a:off x="6738377" y="933002"/>
                <a:ext cx="250800" cy="250800"/>
              </a:xfrm>
              <a:prstGeom prst="ellipse">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0" name="Google Shape;1850;p187"/>
              <p:cNvPicPr preferRelativeResize="0"/>
              <p:nvPr/>
            </p:nvPicPr>
            <p:blipFill>
              <a:blip r:embed="rId5">
                <a:alphaModFix/>
              </a:blip>
              <a:stretch>
                <a:fillRect/>
              </a:stretch>
            </p:blipFill>
            <p:spPr>
              <a:xfrm>
                <a:off x="6799799" y="959750"/>
                <a:ext cx="129975" cy="169450"/>
              </a:xfrm>
              <a:prstGeom prst="rect">
                <a:avLst/>
              </a:prstGeom>
              <a:noFill/>
              <a:ln>
                <a:noFill/>
              </a:ln>
            </p:spPr>
          </p:pic>
        </p:grpSp>
        <p:grpSp>
          <p:nvGrpSpPr>
            <p:cNvPr id="1851" name="Google Shape;1851;p187"/>
            <p:cNvGrpSpPr/>
            <p:nvPr/>
          </p:nvGrpSpPr>
          <p:grpSpPr>
            <a:xfrm>
              <a:off x="7127475" y="2279006"/>
              <a:ext cx="176714" cy="178645"/>
              <a:chOff x="6738377" y="933002"/>
              <a:chExt cx="250800" cy="250800"/>
            </a:xfrm>
          </p:grpSpPr>
          <p:sp>
            <p:nvSpPr>
              <p:cNvPr id="1852" name="Google Shape;1852;p187"/>
              <p:cNvSpPr/>
              <p:nvPr/>
            </p:nvSpPr>
            <p:spPr>
              <a:xfrm>
                <a:off x="6738377" y="933002"/>
                <a:ext cx="250800" cy="250800"/>
              </a:xfrm>
              <a:prstGeom prst="ellipse">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3" name="Google Shape;1853;p187"/>
              <p:cNvPicPr preferRelativeResize="0"/>
              <p:nvPr/>
            </p:nvPicPr>
            <p:blipFill>
              <a:blip r:embed="rId5">
                <a:alphaModFix/>
              </a:blip>
              <a:stretch>
                <a:fillRect/>
              </a:stretch>
            </p:blipFill>
            <p:spPr>
              <a:xfrm>
                <a:off x="6799799" y="959750"/>
                <a:ext cx="129975" cy="169450"/>
              </a:xfrm>
              <a:prstGeom prst="rect">
                <a:avLst/>
              </a:prstGeom>
              <a:noFill/>
              <a:ln>
                <a:noFill/>
              </a:ln>
            </p:spPr>
          </p:pic>
        </p:grpSp>
        <p:grpSp>
          <p:nvGrpSpPr>
            <p:cNvPr id="1854" name="Google Shape;1854;p187"/>
            <p:cNvGrpSpPr/>
            <p:nvPr/>
          </p:nvGrpSpPr>
          <p:grpSpPr>
            <a:xfrm>
              <a:off x="6142615" y="3373281"/>
              <a:ext cx="176714" cy="178645"/>
              <a:chOff x="6738377" y="933002"/>
              <a:chExt cx="250800" cy="250800"/>
            </a:xfrm>
          </p:grpSpPr>
          <p:sp>
            <p:nvSpPr>
              <p:cNvPr id="1855" name="Google Shape;1855;p187"/>
              <p:cNvSpPr/>
              <p:nvPr/>
            </p:nvSpPr>
            <p:spPr>
              <a:xfrm>
                <a:off x="6738377" y="933002"/>
                <a:ext cx="250800" cy="250800"/>
              </a:xfrm>
              <a:prstGeom prst="ellipse">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6" name="Google Shape;1856;p187"/>
              <p:cNvPicPr preferRelativeResize="0"/>
              <p:nvPr/>
            </p:nvPicPr>
            <p:blipFill>
              <a:blip r:embed="rId5">
                <a:alphaModFix/>
              </a:blip>
              <a:stretch>
                <a:fillRect/>
              </a:stretch>
            </p:blipFill>
            <p:spPr>
              <a:xfrm>
                <a:off x="6799799" y="959750"/>
                <a:ext cx="129975" cy="169450"/>
              </a:xfrm>
              <a:prstGeom prst="rect">
                <a:avLst/>
              </a:prstGeom>
              <a:noFill/>
              <a:ln>
                <a:noFill/>
              </a:ln>
            </p:spPr>
          </p:pic>
        </p:grpSp>
        <p:grpSp>
          <p:nvGrpSpPr>
            <p:cNvPr id="1857" name="Google Shape;1857;p187"/>
            <p:cNvGrpSpPr/>
            <p:nvPr/>
          </p:nvGrpSpPr>
          <p:grpSpPr>
            <a:xfrm>
              <a:off x="7513862" y="3373281"/>
              <a:ext cx="176714" cy="178645"/>
              <a:chOff x="6738377" y="933002"/>
              <a:chExt cx="250800" cy="250800"/>
            </a:xfrm>
          </p:grpSpPr>
          <p:sp>
            <p:nvSpPr>
              <p:cNvPr id="1858" name="Google Shape;1858;p187"/>
              <p:cNvSpPr/>
              <p:nvPr/>
            </p:nvSpPr>
            <p:spPr>
              <a:xfrm>
                <a:off x="6738377" y="933002"/>
                <a:ext cx="250800" cy="250800"/>
              </a:xfrm>
              <a:prstGeom prst="ellipse">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9" name="Google Shape;1859;p187"/>
              <p:cNvPicPr preferRelativeResize="0"/>
              <p:nvPr/>
            </p:nvPicPr>
            <p:blipFill>
              <a:blip r:embed="rId5">
                <a:alphaModFix/>
              </a:blip>
              <a:stretch>
                <a:fillRect/>
              </a:stretch>
            </p:blipFill>
            <p:spPr>
              <a:xfrm>
                <a:off x="6799799" y="959750"/>
                <a:ext cx="129975" cy="169450"/>
              </a:xfrm>
              <a:prstGeom prst="rect">
                <a:avLst/>
              </a:prstGeom>
              <a:noFill/>
              <a:ln>
                <a:noFill/>
              </a:ln>
            </p:spPr>
          </p:pic>
        </p:grpSp>
        <p:grpSp>
          <p:nvGrpSpPr>
            <p:cNvPr id="1860" name="Google Shape;1860;p187"/>
            <p:cNvGrpSpPr/>
            <p:nvPr/>
          </p:nvGrpSpPr>
          <p:grpSpPr>
            <a:xfrm>
              <a:off x="7456456" y="3755418"/>
              <a:ext cx="291514" cy="291514"/>
              <a:chOff x="6435349" y="135573"/>
              <a:chExt cx="1209600" cy="1209600"/>
            </a:xfrm>
          </p:grpSpPr>
          <p:sp>
            <p:nvSpPr>
              <p:cNvPr id="1861" name="Google Shape;1861;p187"/>
              <p:cNvSpPr/>
              <p:nvPr/>
            </p:nvSpPr>
            <p:spPr>
              <a:xfrm>
                <a:off x="6435349" y="135573"/>
                <a:ext cx="1209600" cy="1209600"/>
              </a:xfrm>
              <a:prstGeom prst="rect">
                <a:avLst/>
              </a:prstGeom>
              <a:solidFill>
                <a:srgbClr val="81B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2" name="Google Shape;1862;p187"/>
              <p:cNvPicPr preferRelativeResize="0"/>
              <p:nvPr/>
            </p:nvPicPr>
            <p:blipFill rotWithShape="1">
              <a:blip r:embed="rId4">
                <a:alphaModFix/>
              </a:blip>
              <a:srcRect b="15497" l="0" r="10" t="0"/>
              <a:stretch/>
            </p:blipFill>
            <p:spPr>
              <a:xfrm>
                <a:off x="6457111" y="271087"/>
                <a:ext cx="1041116" cy="879771"/>
              </a:xfrm>
              <a:prstGeom prst="rect">
                <a:avLst/>
              </a:prstGeom>
              <a:noFill/>
              <a:ln>
                <a:noFill/>
              </a:ln>
            </p:spPr>
          </p:pic>
        </p:grpSp>
        <p:grpSp>
          <p:nvGrpSpPr>
            <p:cNvPr id="1863" name="Google Shape;1863;p187"/>
            <p:cNvGrpSpPr/>
            <p:nvPr/>
          </p:nvGrpSpPr>
          <p:grpSpPr>
            <a:xfrm>
              <a:off x="7310679" y="2827640"/>
              <a:ext cx="178658" cy="178658"/>
              <a:chOff x="6435349" y="135573"/>
              <a:chExt cx="1209600" cy="1209600"/>
            </a:xfrm>
          </p:grpSpPr>
          <p:sp>
            <p:nvSpPr>
              <p:cNvPr id="1864" name="Google Shape;1864;p187"/>
              <p:cNvSpPr/>
              <p:nvPr/>
            </p:nvSpPr>
            <p:spPr>
              <a:xfrm>
                <a:off x="6435349" y="135573"/>
                <a:ext cx="1209600" cy="1209600"/>
              </a:xfrm>
              <a:prstGeom prst="rect">
                <a:avLst/>
              </a:prstGeom>
              <a:solidFill>
                <a:srgbClr val="81B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5" name="Google Shape;1865;p187"/>
              <p:cNvPicPr preferRelativeResize="0"/>
              <p:nvPr/>
            </p:nvPicPr>
            <p:blipFill rotWithShape="1">
              <a:blip r:embed="rId4">
                <a:alphaModFix/>
              </a:blip>
              <a:srcRect b="15497" l="0" r="10" t="0"/>
              <a:stretch/>
            </p:blipFill>
            <p:spPr>
              <a:xfrm>
                <a:off x="6457111" y="271087"/>
                <a:ext cx="1041116" cy="879771"/>
              </a:xfrm>
              <a:prstGeom prst="rect">
                <a:avLst/>
              </a:prstGeom>
              <a:noFill/>
              <a:ln>
                <a:noFill/>
              </a:ln>
            </p:spPr>
          </p:pic>
        </p:grpSp>
        <p:grpSp>
          <p:nvGrpSpPr>
            <p:cNvPr id="1866" name="Google Shape;1866;p187"/>
            <p:cNvGrpSpPr/>
            <p:nvPr/>
          </p:nvGrpSpPr>
          <p:grpSpPr>
            <a:xfrm>
              <a:off x="6351234" y="2827639"/>
              <a:ext cx="178658" cy="178658"/>
              <a:chOff x="6435349" y="135573"/>
              <a:chExt cx="1209600" cy="1209600"/>
            </a:xfrm>
          </p:grpSpPr>
          <p:sp>
            <p:nvSpPr>
              <p:cNvPr id="1867" name="Google Shape;1867;p187"/>
              <p:cNvSpPr/>
              <p:nvPr/>
            </p:nvSpPr>
            <p:spPr>
              <a:xfrm>
                <a:off x="6435349" y="135573"/>
                <a:ext cx="1209600" cy="1209600"/>
              </a:xfrm>
              <a:prstGeom prst="rect">
                <a:avLst/>
              </a:prstGeom>
              <a:solidFill>
                <a:srgbClr val="E68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8" name="Google Shape;1868;p187"/>
              <p:cNvPicPr preferRelativeResize="0"/>
              <p:nvPr/>
            </p:nvPicPr>
            <p:blipFill rotWithShape="1">
              <a:blip r:embed="rId4">
                <a:alphaModFix/>
              </a:blip>
              <a:srcRect b="15497" l="0" r="10" t="0"/>
              <a:stretch/>
            </p:blipFill>
            <p:spPr>
              <a:xfrm>
                <a:off x="6457111" y="271087"/>
                <a:ext cx="1041116" cy="879771"/>
              </a:xfrm>
              <a:prstGeom prst="rect">
                <a:avLst/>
              </a:prstGeom>
              <a:noFill/>
              <a:ln>
                <a:noFill/>
              </a:ln>
            </p:spPr>
          </p:pic>
        </p:grpSp>
      </p:grpSp>
      <p:sp>
        <p:nvSpPr>
          <p:cNvPr id="1869" name="Google Shape;1869;p187"/>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
        <p:nvSpPr>
          <p:cNvPr id="1870" name="Google Shape;1870;p187"/>
          <p:cNvSpPr txBox="1"/>
          <p:nvPr/>
        </p:nvSpPr>
        <p:spPr>
          <a:xfrm>
            <a:off x="1021600" y="4637150"/>
            <a:ext cx="6671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Light"/>
                <a:ea typeface="Overpass Light"/>
                <a:cs typeface="Overpass Light"/>
                <a:sym typeface="Overpass Light"/>
              </a:rPr>
              <a:t>* </a:t>
            </a:r>
            <a:r>
              <a:rPr lang="en" sz="1000">
                <a:solidFill>
                  <a:schemeClr val="dk1"/>
                </a:solidFill>
                <a:latin typeface="Overpass Light"/>
                <a:ea typeface="Overpass Light"/>
                <a:cs typeface="Overpass Light"/>
                <a:sym typeface="Overpass Light"/>
              </a:rPr>
              <a:t>Full disk encryption is supported for AWS, VSphere. </a:t>
            </a:r>
            <a:r>
              <a:rPr lang="en" sz="1000">
                <a:latin typeface="Overpass Light"/>
                <a:ea typeface="Overpass Light"/>
                <a:cs typeface="Overpass Light"/>
                <a:sym typeface="Overpass Light"/>
              </a:rPr>
              <a:t>Encrypting the etcd datastore is not available in OCP 4.1. Targeted for OCP 4.3. </a:t>
            </a:r>
            <a:endParaRPr sz="1000">
              <a:latin typeface="Overpass Light"/>
              <a:ea typeface="Overpass Light"/>
              <a:cs typeface="Overpass Light"/>
              <a:sym typeface="Overpass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4" name="Shape 1874"/>
        <p:cNvGrpSpPr/>
        <p:nvPr/>
      </p:nvGrpSpPr>
      <p:grpSpPr>
        <a:xfrm>
          <a:off x="0" y="0"/>
          <a:ext cx="0" cy="0"/>
          <a:chOff x="0" y="0"/>
          <a:chExt cx="0" cy="0"/>
        </a:xfrm>
      </p:grpSpPr>
      <p:sp>
        <p:nvSpPr>
          <p:cNvPr id="1875" name="Google Shape;1875;p188"/>
          <p:cNvSpPr txBox="1"/>
          <p:nvPr/>
        </p:nvSpPr>
        <p:spPr>
          <a:xfrm>
            <a:off x="826650" y="0"/>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434343"/>
                </a:solidFill>
                <a:latin typeface="Overpass"/>
                <a:ea typeface="Overpass"/>
                <a:cs typeface="Overpass"/>
                <a:sym typeface="Overpass"/>
              </a:rPr>
              <a:t>CERTIFICATE MANAGEMENT</a:t>
            </a:r>
            <a:endParaRPr b="1" sz="2800">
              <a:solidFill>
                <a:srgbClr val="434343"/>
              </a:solidFill>
              <a:latin typeface="Overpass"/>
              <a:ea typeface="Overpass"/>
              <a:cs typeface="Overpass"/>
              <a:sym typeface="Overpass"/>
            </a:endParaRPr>
          </a:p>
        </p:txBody>
      </p:sp>
      <p:sp>
        <p:nvSpPr>
          <p:cNvPr id="1876" name="Google Shape;1876;p188"/>
          <p:cNvSpPr txBox="1"/>
          <p:nvPr/>
        </p:nvSpPr>
        <p:spPr>
          <a:xfrm>
            <a:off x="826700" y="1484075"/>
            <a:ext cx="4311300" cy="3367200"/>
          </a:xfrm>
          <a:prstGeom prst="rect">
            <a:avLst/>
          </a:prstGeom>
          <a:noFill/>
          <a:ln>
            <a:noFill/>
          </a:ln>
        </p:spPr>
        <p:txBody>
          <a:bodyPr anchorCtr="0" anchor="t" bIns="91425" lIns="91425" spcFirstLastPara="1" rIns="91425" wrap="square" tIns="91425">
            <a:noAutofit/>
          </a:bodyPr>
          <a:lstStyle/>
          <a:p>
            <a:pPr indent="-292100" lvl="0" marL="457200" rtl="0" algn="l">
              <a:spcBef>
                <a:spcPts val="600"/>
              </a:spcBef>
              <a:spcAft>
                <a:spcPts val="0"/>
              </a:spcAft>
              <a:buClr>
                <a:srgbClr val="000000"/>
              </a:buClr>
              <a:buSzPts val="1000"/>
              <a:buFont typeface="Overpass"/>
              <a:buChar char="●"/>
            </a:pPr>
            <a:r>
              <a:rPr lang="en">
                <a:solidFill>
                  <a:srgbClr val="000000"/>
                </a:solidFill>
                <a:latin typeface="Overpass"/>
                <a:ea typeface="Overpass"/>
                <a:cs typeface="Overpass"/>
                <a:sym typeface="Overpass"/>
              </a:rPr>
              <a:t>Certificates are used to provide secure </a:t>
            </a:r>
            <a:br>
              <a:rPr lang="en">
                <a:solidFill>
                  <a:srgbClr val="000000"/>
                </a:solidFill>
                <a:latin typeface="Overpass"/>
                <a:ea typeface="Overpass"/>
                <a:cs typeface="Overpass"/>
                <a:sym typeface="Overpass"/>
              </a:rPr>
            </a:br>
            <a:r>
              <a:rPr lang="en">
                <a:solidFill>
                  <a:srgbClr val="000000"/>
                </a:solidFill>
                <a:latin typeface="Overpass"/>
                <a:ea typeface="Overpass"/>
                <a:cs typeface="Overpass"/>
                <a:sym typeface="Overpass"/>
              </a:rPr>
              <a:t>connections to</a:t>
            </a:r>
            <a:endParaRPr>
              <a:solidFill>
                <a:srgbClr val="000000"/>
              </a:solidFill>
              <a:latin typeface="Overpass"/>
              <a:ea typeface="Overpass"/>
              <a:cs typeface="Overpass"/>
              <a:sym typeface="Overpass"/>
            </a:endParaRPr>
          </a:p>
          <a:p>
            <a:pPr indent="-292100" lvl="1" marL="914400" rtl="0" algn="l">
              <a:spcBef>
                <a:spcPts val="1000"/>
              </a:spcBef>
              <a:spcAft>
                <a:spcPts val="0"/>
              </a:spcAft>
              <a:buClr>
                <a:srgbClr val="000000"/>
              </a:buClr>
              <a:buSzPts val="1000"/>
              <a:buFont typeface="Overpass"/>
              <a:buChar char="○"/>
            </a:pPr>
            <a:r>
              <a:rPr lang="en">
                <a:solidFill>
                  <a:srgbClr val="000000"/>
                </a:solidFill>
                <a:latin typeface="Overpass"/>
                <a:ea typeface="Overpass"/>
                <a:cs typeface="Overpass"/>
                <a:sym typeface="Overpass"/>
              </a:rPr>
              <a:t>master and nodes</a:t>
            </a:r>
            <a:endParaRPr>
              <a:solidFill>
                <a:srgbClr val="000000"/>
              </a:solidFill>
              <a:latin typeface="Overpass"/>
              <a:ea typeface="Overpass"/>
              <a:cs typeface="Overpass"/>
              <a:sym typeface="Overpass"/>
            </a:endParaRPr>
          </a:p>
          <a:p>
            <a:pPr indent="-292100" lvl="1" marL="914400" rtl="0" algn="l">
              <a:spcBef>
                <a:spcPts val="0"/>
              </a:spcBef>
              <a:spcAft>
                <a:spcPts val="0"/>
              </a:spcAft>
              <a:buClr>
                <a:srgbClr val="000000"/>
              </a:buClr>
              <a:buSzPts val="1000"/>
              <a:buFont typeface="Overpass"/>
              <a:buChar char="○"/>
            </a:pPr>
            <a:r>
              <a:rPr lang="en">
                <a:latin typeface="Overpass"/>
                <a:ea typeface="Overpass"/>
                <a:cs typeface="Overpass"/>
                <a:sym typeface="Overpass"/>
              </a:rPr>
              <a:t>Ingress controller</a:t>
            </a:r>
            <a:r>
              <a:rPr lang="en">
                <a:solidFill>
                  <a:srgbClr val="000000"/>
                </a:solidFill>
                <a:latin typeface="Overpass"/>
                <a:ea typeface="Overpass"/>
                <a:cs typeface="Overpass"/>
                <a:sym typeface="Overpass"/>
              </a:rPr>
              <a:t> and registry</a:t>
            </a:r>
            <a:endParaRPr>
              <a:solidFill>
                <a:srgbClr val="000000"/>
              </a:solidFill>
              <a:latin typeface="Overpass"/>
              <a:ea typeface="Overpass"/>
              <a:cs typeface="Overpass"/>
              <a:sym typeface="Overpass"/>
            </a:endParaRPr>
          </a:p>
          <a:p>
            <a:pPr indent="-292100" lvl="1" marL="914400" rtl="0" algn="l">
              <a:spcBef>
                <a:spcPts val="0"/>
              </a:spcBef>
              <a:spcAft>
                <a:spcPts val="0"/>
              </a:spcAft>
              <a:buClr>
                <a:srgbClr val="000000"/>
              </a:buClr>
              <a:buSzPts val="1000"/>
              <a:buFont typeface="Overpass"/>
              <a:buChar char="○"/>
            </a:pPr>
            <a:r>
              <a:rPr lang="en">
                <a:latin typeface="Overpass"/>
                <a:ea typeface="Overpass"/>
                <a:cs typeface="Overpass"/>
                <a:sym typeface="Overpass"/>
              </a:rPr>
              <a:t>e</a:t>
            </a:r>
            <a:r>
              <a:rPr lang="en">
                <a:solidFill>
                  <a:srgbClr val="000000"/>
                </a:solidFill>
                <a:latin typeface="Overpass"/>
                <a:ea typeface="Overpass"/>
                <a:cs typeface="Overpass"/>
                <a:sym typeface="Overpass"/>
              </a:rPr>
              <a:t>tcd</a:t>
            </a:r>
            <a:endParaRPr>
              <a:solidFill>
                <a:srgbClr val="000000"/>
              </a:solidFill>
              <a:latin typeface="Overpass"/>
              <a:ea typeface="Overpass"/>
              <a:cs typeface="Overpass"/>
              <a:sym typeface="Overpass"/>
            </a:endParaRPr>
          </a:p>
          <a:p>
            <a:pPr indent="-292100" lvl="0" marL="457200" rtl="0" algn="l">
              <a:spcBef>
                <a:spcPts val="1000"/>
              </a:spcBef>
              <a:spcAft>
                <a:spcPts val="0"/>
              </a:spcAft>
              <a:buClr>
                <a:srgbClr val="000000"/>
              </a:buClr>
              <a:buSzPts val="1000"/>
              <a:buFont typeface="Overpass"/>
              <a:buChar char="●"/>
            </a:pPr>
            <a:r>
              <a:rPr lang="en">
                <a:latin typeface="Overpass"/>
                <a:ea typeface="Overpass"/>
                <a:cs typeface="Overpass"/>
                <a:sym typeface="Overpass"/>
              </a:rPr>
              <a:t>Certificate rotation is automated</a:t>
            </a:r>
            <a:endParaRPr>
              <a:latin typeface="Overpass"/>
              <a:ea typeface="Overpass"/>
              <a:cs typeface="Overpass"/>
              <a:sym typeface="Overpass"/>
            </a:endParaRPr>
          </a:p>
          <a:p>
            <a:pPr indent="-292100" lvl="0" marL="457200" rtl="0" algn="l">
              <a:spcBef>
                <a:spcPts val="1000"/>
              </a:spcBef>
              <a:spcAft>
                <a:spcPts val="0"/>
              </a:spcAft>
              <a:buClr>
                <a:srgbClr val="000000"/>
              </a:buClr>
              <a:buSzPts val="1000"/>
              <a:buFont typeface="Overpass"/>
              <a:buChar char="●"/>
            </a:pPr>
            <a:r>
              <a:rPr lang="en">
                <a:latin typeface="Overpass"/>
                <a:ea typeface="Overpass"/>
                <a:cs typeface="Overpass"/>
                <a:sym typeface="Overpass"/>
              </a:rPr>
              <a:t>Optionally configure external endpoints to use custom certificates</a:t>
            </a:r>
            <a:endParaRPr>
              <a:latin typeface="Overpass"/>
              <a:ea typeface="Overpass"/>
              <a:cs typeface="Overpass"/>
              <a:sym typeface="Overpass"/>
            </a:endParaRPr>
          </a:p>
          <a:p>
            <a:pPr indent="-292100" lvl="0" marL="457200" rtl="0" algn="l">
              <a:lnSpc>
                <a:spcPct val="115000"/>
              </a:lnSpc>
              <a:spcBef>
                <a:spcPts val="1000"/>
              </a:spcBef>
              <a:spcAft>
                <a:spcPts val="0"/>
              </a:spcAft>
              <a:buClr>
                <a:srgbClr val="000000"/>
              </a:buClr>
              <a:buSzPts val="1000"/>
              <a:buFont typeface="Overpass"/>
              <a:buChar char="●"/>
            </a:pPr>
            <a:r>
              <a:rPr lang="en">
                <a:solidFill>
                  <a:schemeClr val="dk1"/>
                </a:solidFill>
                <a:highlight>
                  <a:schemeClr val="lt1"/>
                </a:highlight>
                <a:latin typeface="Overpass"/>
                <a:ea typeface="Overpass"/>
                <a:cs typeface="Overpass"/>
                <a:sym typeface="Overpass"/>
              </a:rPr>
              <a:t>For example:</a:t>
            </a:r>
            <a:br>
              <a:rPr lang="en" sz="1200">
                <a:solidFill>
                  <a:schemeClr val="dk1"/>
                </a:solidFill>
                <a:highlight>
                  <a:schemeClr val="lt1"/>
                </a:highlight>
                <a:latin typeface="Overpass"/>
                <a:ea typeface="Overpass"/>
                <a:cs typeface="Overpass"/>
                <a:sym typeface="Overpass"/>
              </a:rPr>
            </a:br>
            <a:r>
              <a:rPr lang="en" sz="1200" u="sng">
                <a:solidFill>
                  <a:schemeClr val="accent5"/>
                </a:solidFill>
                <a:highlight>
                  <a:schemeClr val="lt1"/>
                </a:highlight>
                <a:latin typeface="Overpass"/>
                <a:ea typeface="Overpass"/>
                <a:cs typeface="Overpass"/>
                <a:sym typeface="Overpass"/>
                <a:hlinkClick r:id="rId3"/>
              </a:rPr>
              <a:t>Requesting and Installing Let’s Encrypt Certificates for OpenShift 4</a:t>
            </a:r>
            <a:endParaRPr>
              <a:latin typeface="Overpass"/>
              <a:ea typeface="Overpass"/>
              <a:cs typeface="Overpass"/>
              <a:sym typeface="Overpass"/>
            </a:endParaRPr>
          </a:p>
          <a:p>
            <a:pPr indent="0" lvl="0" marL="0" rtl="0" algn="l">
              <a:spcBef>
                <a:spcPts val="600"/>
              </a:spcBef>
              <a:spcAft>
                <a:spcPts val="1000"/>
              </a:spcAft>
              <a:buNone/>
            </a:pPr>
            <a:r>
              <a:t/>
            </a:r>
            <a:endParaRPr>
              <a:solidFill>
                <a:srgbClr val="000000"/>
              </a:solidFill>
              <a:latin typeface="Overpass"/>
              <a:ea typeface="Overpass"/>
              <a:cs typeface="Overpass"/>
              <a:sym typeface="Overpass"/>
            </a:endParaRPr>
          </a:p>
        </p:txBody>
      </p:sp>
      <p:grpSp>
        <p:nvGrpSpPr>
          <p:cNvPr id="1877" name="Google Shape;1877;p188"/>
          <p:cNvGrpSpPr/>
          <p:nvPr/>
        </p:nvGrpSpPr>
        <p:grpSpPr>
          <a:xfrm>
            <a:off x="6379100" y="1807050"/>
            <a:ext cx="1262700" cy="332214"/>
            <a:chOff x="6379100" y="1807050"/>
            <a:chExt cx="1262700" cy="332214"/>
          </a:xfrm>
        </p:grpSpPr>
        <p:sp>
          <p:nvSpPr>
            <p:cNvPr id="1878" name="Google Shape;1878;p188"/>
            <p:cNvSpPr/>
            <p:nvPr/>
          </p:nvSpPr>
          <p:spPr>
            <a:xfrm>
              <a:off x="6379100" y="1825164"/>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MASTER</a:t>
              </a:r>
              <a:endParaRPr sz="1000">
                <a:solidFill>
                  <a:srgbClr val="FFFFFF"/>
                </a:solidFill>
                <a:latin typeface="Overpass"/>
                <a:ea typeface="Overpass"/>
                <a:cs typeface="Overpass"/>
                <a:sym typeface="Overpass"/>
              </a:endParaRPr>
            </a:p>
          </p:txBody>
        </p:sp>
        <p:grpSp>
          <p:nvGrpSpPr>
            <p:cNvPr id="1879" name="Google Shape;1879;p188"/>
            <p:cNvGrpSpPr/>
            <p:nvPr/>
          </p:nvGrpSpPr>
          <p:grpSpPr>
            <a:xfrm>
              <a:off x="6404428" y="1807050"/>
              <a:ext cx="235800" cy="314100"/>
              <a:chOff x="5642428" y="2645250"/>
              <a:chExt cx="235800" cy="314100"/>
            </a:xfrm>
          </p:grpSpPr>
          <p:pic>
            <p:nvPicPr>
              <p:cNvPr id="1880" name="Google Shape;1880;p188"/>
              <p:cNvPicPr preferRelativeResize="0"/>
              <p:nvPr/>
            </p:nvPicPr>
            <p:blipFill>
              <a:blip r:embed="rId4">
                <a:alphaModFix/>
              </a:blip>
              <a:stretch>
                <a:fillRect/>
              </a:stretch>
            </p:blipFill>
            <p:spPr>
              <a:xfrm>
                <a:off x="5681807" y="2730024"/>
                <a:ext cx="144964" cy="189000"/>
              </a:xfrm>
              <a:prstGeom prst="rect">
                <a:avLst/>
              </a:prstGeom>
              <a:noFill/>
              <a:ln>
                <a:noFill/>
              </a:ln>
            </p:spPr>
          </p:pic>
          <p:sp>
            <p:nvSpPr>
              <p:cNvPr id="1881" name="Google Shape;1881;p188"/>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a:t>
                </a:r>
                <a:endParaRPr>
                  <a:solidFill>
                    <a:srgbClr val="00FF00"/>
                  </a:solidFill>
                </a:endParaRPr>
              </a:p>
            </p:txBody>
          </p:sp>
        </p:grpSp>
      </p:grpSp>
      <p:grpSp>
        <p:nvGrpSpPr>
          <p:cNvPr id="1882" name="Google Shape;1882;p188"/>
          <p:cNvGrpSpPr/>
          <p:nvPr/>
        </p:nvGrpSpPr>
        <p:grpSpPr>
          <a:xfrm>
            <a:off x="6379100" y="2600256"/>
            <a:ext cx="1262700" cy="345291"/>
            <a:chOff x="6379100" y="2598079"/>
            <a:chExt cx="1262700" cy="345291"/>
          </a:xfrm>
        </p:grpSpPr>
        <p:sp>
          <p:nvSpPr>
            <p:cNvPr id="1883" name="Google Shape;1883;p188"/>
            <p:cNvSpPr/>
            <p:nvPr/>
          </p:nvSpPr>
          <p:spPr>
            <a:xfrm>
              <a:off x="6379100" y="2629270"/>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NODES</a:t>
              </a:r>
              <a:endParaRPr sz="1000">
                <a:solidFill>
                  <a:srgbClr val="FFFFFF"/>
                </a:solidFill>
                <a:latin typeface="Overpass"/>
                <a:ea typeface="Overpass"/>
                <a:cs typeface="Overpass"/>
                <a:sym typeface="Overpass"/>
              </a:endParaRPr>
            </a:p>
          </p:txBody>
        </p:sp>
        <p:grpSp>
          <p:nvGrpSpPr>
            <p:cNvPr id="1884" name="Google Shape;1884;p188"/>
            <p:cNvGrpSpPr/>
            <p:nvPr/>
          </p:nvGrpSpPr>
          <p:grpSpPr>
            <a:xfrm>
              <a:off x="6404428" y="2598079"/>
              <a:ext cx="235800" cy="314100"/>
              <a:chOff x="5642428" y="2645250"/>
              <a:chExt cx="235800" cy="314100"/>
            </a:xfrm>
          </p:grpSpPr>
          <p:pic>
            <p:nvPicPr>
              <p:cNvPr id="1885" name="Google Shape;1885;p188"/>
              <p:cNvPicPr preferRelativeResize="0"/>
              <p:nvPr/>
            </p:nvPicPr>
            <p:blipFill>
              <a:blip r:embed="rId4">
                <a:alphaModFix/>
              </a:blip>
              <a:stretch>
                <a:fillRect/>
              </a:stretch>
            </p:blipFill>
            <p:spPr>
              <a:xfrm>
                <a:off x="5681807" y="2730024"/>
                <a:ext cx="144964" cy="189000"/>
              </a:xfrm>
              <a:prstGeom prst="rect">
                <a:avLst/>
              </a:prstGeom>
              <a:noFill/>
              <a:ln>
                <a:noFill/>
              </a:ln>
            </p:spPr>
          </p:pic>
          <p:sp>
            <p:nvSpPr>
              <p:cNvPr id="1886" name="Google Shape;1886;p188"/>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a:t>
                </a:r>
                <a:endParaRPr>
                  <a:solidFill>
                    <a:srgbClr val="00FF00"/>
                  </a:solidFill>
                </a:endParaRPr>
              </a:p>
            </p:txBody>
          </p:sp>
        </p:grpSp>
      </p:grpSp>
      <p:grpSp>
        <p:nvGrpSpPr>
          <p:cNvPr id="1887" name="Google Shape;1887;p188"/>
          <p:cNvGrpSpPr/>
          <p:nvPr/>
        </p:nvGrpSpPr>
        <p:grpSpPr>
          <a:xfrm>
            <a:off x="6379100" y="3000110"/>
            <a:ext cx="1262700" cy="347483"/>
            <a:chOff x="6379100" y="3018993"/>
            <a:chExt cx="1262700" cy="347483"/>
          </a:xfrm>
        </p:grpSpPr>
        <p:sp>
          <p:nvSpPr>
            <p:cNvPr id="1888" name="Google Shape;1888;p188"/>
            <p:cNvSpPr/>
            <p:nvPr/>
          </p:nvSpPr>
          <p:spPr>
            <a:xfrm>
              <a:off x="6379100" y="3052376"/>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INGRESS CONTROLLER</a:t>
              </a:r>
              <a:endParaRPr sz="1000">
                <a:solidFill>
                  <a:srgbClr val="FFFFFF"/>
                </a:solidFill>
                <a:latin typeface="Overpass"/>
                <a:ea typeface="Overpass"/>
                <a:cs typeface="Overpass"/>
                <a:sym typeface="Overpass"/>
              </a:endParaRPr>
            </a:p>
          </p:txBody>
        </p:sp>
        <p:grpSp>
          <p:nvGrpSpPr>
            <p:cNvPr id="1889" name="Google Shape;1889;p188"/>
            <p:cNvGrpSpPr/>
            <p:nvPr/>
          </p:nvGrpSpPr>
          <p:grpSpPr>
            <a:xfrm>
              <a:off x="6404428" y="3018993"/>
              <a:ext cx="235800" cy="314100"/>
              <a:chOff x="5642428" y="2645250"/>
              <a:chExt cx="235800" cy="314100"/>
            </a:xfrm>
          </p:grpSpPr>
          <p:pic>
            <p:nvPicPr>
              <p:cNvPr id="1890" name="Google Shape;1890;p188"/>
              <p:cNvPicPr preferRelativeResize="0"/>
              <p:nvPr/>
            </p:nvPicPr>
            <p:blipFill>
              <a:blip r:embed="rId4">
                <a:alphaModFix/>
              </a:blip>
              <a:stretch>
                <a:fillRect/>
              </a:stretch>
            </p:blipFill>
            <p:spPr>
              <a:xfrm>
                <a:off x="5681807" y="2730024"/>
                <a:ext cx="144964" cy="189000"/>
              </a:xfrm>
              <a:prstGeom prst="rect">
                <a:avLst/>
              </a:prstGeom>
              <a:noFill/>
              <a:ln>
                <a:noFill/>
              </a:ln>
            </p:spPr>
          </p:pic>
          <p:sp>
            <p:nvSpPr>
              <p:cNvPr id="1891" name="Google Shape;1891;p188"/>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a:t>
                </a:r>
                <a:endParaRPr>
                  <a:solidFill>
                    <a:srgbClr val="00FF00"/>
                  </a:solidFill>
                </a:endParaRPr>
              </a:p>
            </p:txBody>
          </p:sp>
        </p:grpSp>
      </p:grpSp>
      <p:grpSp>
        <p:nvGrpSpPr>
          <p:cNvPr id="1892" name="Google Shape;1892;p188"/>
          <p:cNvGrpSpPr/>
          <p:nvPr/>
        </p:nvGrpSpPr>
        <p:grpSpPr>
          <a:xfrm>
            <a:off x="6379100" y="3402156"/>
            <a:ext cx="1262700" cy="356931"/>
            <a:chOff x="6379100" y="3356450"/>
            <a:chExt cx="1262700" cy="356931"/>
          </a:xfrm>
        </p:grpSpPr>
        <p:sp>
          <p:nvSpPr>
            <p:cNvPr id="1893" name="Google Shape;1893;p188"/>
            <p:cNvSpPr/>
            <p:nvPr/>
          </p:nvSpPr>
          <p:spPr>
            <a:xfrm>
              <a:off x="6379100" y="3399281"/>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CONSOLE</a:t>
              </a:r>
              <a:endParaRPr sz="1000">
                <a:solidFill>
                  <a:srgbClr val="FFFFFF"/>
                </a:solidFill>
                <a:latin typeface="Overpass"/>
                <a:ea typeface="Overpass"/>
                <a:cs typeface="Overpass"/>
                <a:sym typeface="Overpass"/>
              </a:endParaRPr>
            </a:p>
          </p:txBody>
        </p:sp>
        <p:grpSp>
          <p:nvGrpSpPr>
            <p:cNvPr id="1894" name="Google Shape;1894;p188"/>
            <p:cNvGrpSpPr/>
            <p:nvPr/>
          </p:nvGrpSpPr>
          <p:grpSpPr>
            <a:xfrm>
              <a:off x="6404428" y="3356450"/>
              <a:ext cx="235800" cy="314100"/>
              <a:chOff x="5642428" y="2645250"/>
              <a:chExt cx="235800" cy="314100"/>
            </a:xfrm>
          </p:grpSpPr>
          <p:pic>
            <p:nvPicPr>
              <p:cNvPr id="1895" name="Google Shape;1895;p188"/>
              <p:cNvPicPr preferRelativeResize="0"/>
              <p:nvPr/>
            </p:nvPicPr>
            <p:blipFill>
              <a:blip r:embed="rId4">
                <a:alphaModFix/>
              </a:blip>
              <a:stretch>
                <a:fillRect/>
              </a:stretch>
            </p:blipFill>
            <p:spPr>
              <a:xfrm>
                <a:off x="5681807" y="2730024"/>
                <a:ext cx="144964" cy="189000"/>
              </a:xfrm>
              <a:prstGeom prst="rect">
                <a:avLst/>
              </a:prstGeom>
              <a:noFill/>
              <a:ln>
                <a:noFill/>
              </a:ln>
            </p:spPr>
          </p:pic>
          <p:sp>
            <p:nvSpPr>
              <p:cNvPr id="1896" name="Google Shape;1896;p188"/>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a:t>
                </a:r>
                <a:endParaRPr>
                  <a:solidFill>
                    <a:srgbClr val="00FF00"/>
                  </a:solidFill>
                </a:endParaRPr>
              </a:p>
            </p:txBody>
          </p:sp>
        </p:grpSp>
      </p:grpSp>
      <p:grpSp>
        <p:nvGrpSpPr>
          <p:cNvPr id="1897" name="Google Shape;1897;p188"/>
          <p:cNvGrpSpPr/>
          <p:nvPr/>
        </p:nvGrpSpPr>
        <p:grpSpPr>
          <a:xfrm>
            <a:off x="6379100" y="2193827"/>
            <a:ext cx="1262700" cy="351866"/>
            <a:chOff x="6379100" y="2184421"/>
            <a:chExt cx="1262700" cy="351866"/>
          </a:xfrm>
        </p:grpSpPr>
        <p:sp>
          <p:nvSpPr>
            <p:cNvPr id="1898" name="Google Shape;1898;p188"/>
            <p:cNvSpPr/>
            <p:nvPr/>
          </p:nvSpPr>
          <p:spPr>
            <a:xfrm>
              <a:off x="6379100" y="2222187"/>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ETCD</a:t>
              </a:r>
              <a:endParaRPr sz="1000">
                <a:solidFill>
                  <a:srgbClr val="FFFFFF"/>
                </a:solidFill>
                <a:latin typeface="Overpass"/>
                <a:ea typeface="Overpass"/>
                <a:cs typeface="Overpass"/>
                <a:sym typeface="Overpass"/>
              </a:endParaRPr>
            </a:p>
          </p:txBody>
        </p:sp>
        <p:grpSp>
          <p:nvGrpSpPr>
            <p:cNvPr id="1899" name="Google Shape;1899;p188"/>
            <p:cNvGrpSpPr/>
            <p:nvPr/>
          </p:nvGrpSpPr>
          <p:grpSpPr>
            <a:xfrm>
              <a:off x="6404428" y="2184421"/>
              <a:ext cx="235800" cy="314100"/>
              <a:chOff x="5642428" y="2645250"/>
              <a:chExt cx="235800" cy="314100"/>
            </a:xfrm>
          </p:grpSpPr>
          <p:pic>
            <p:nvPicPr>
              <p:cNvPr id="1900" name="Google Shape;1900;p188"/>
              <p:cNvPicPr preferRelativeResize="0"/>
              <p:nvPr/>
            </p:nvPicPr>
            <p:blipFill>
              <a:blip r:embed="rId4">
                <a:alphaModFix/>
              </a:blip>
              <a:stretch>
                <a:fillRect/>
              </a:stretch>
            </p:blipFill>
            <p:spPr>
              <a:xfrm>
                <a:off x="5681807" y="2730024"/>
                <a:ext cx="144964" cy="189000"/>
              </a:xfrm>
              <a:prstGeom prst="rect">
                <a:avLst/>
              </a:prstGeom>
              <a:noFill/>
              <a:ln>
                <a:noFill/>
              </a:ln>
            </p:spPr>
          </p:pic>
          <p:sp>
            <p:nvSpPr>
              <p:cNvPr id="1901" name="Google Shape;1901;p188"/>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a:t>
                </a:r>
                <a:endParaRPr>
                  <a:solidFill>
                    <a:srgbClr val="00FF00"/>
                  </a:solidFill>
                </a:endParaRPr>
              </a:p>
            </p:txBody>
          </p:sp>
        </p:grpSp>
      </p:grpSp>
      <p:sp>
        <p:nvSpPr>
          <p:cNvPr id="1902" name="Google Shape;1902;p188"/>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grpSp>
        <p:nvGrpSpPr>
          <p:cNvPr id="1903" name="Google Shape;1903;p188"/>
          <p:cNvGrpSpPr/>
          <p:nvPr/>
        </p:nvGrpSpPr>
        <p:grpSpPr>
          <a:xfrm>
            <a:off x="6379100" y="3813650"/>
            <a:ext cx="1262700" cy="356931"/>
            <a:chOff x="6379100" y="3813650"/>
            <a:chExt cx="1262700" cy="356931"/>
          </a:xfrm>
        </p:grpSpPr>
        <p:sp>
          <p:nvSpPr>
            <p:cNvPr id="1904" name="Google Shape;1904;p188"/>
            <p:cNvSpPr/>
            <p:nvPr/>
          </p:nvSpPr>
          <p:spPr>
            <a:xfrm>
              <a:off x="6379100" y="3856481"/>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REGISTRY</a:t>
              </a:r>
              <a:endParaRPr sz="1000">
                <a:solidFill>
                  <a:srgbClr val="FFFFFF"/>
                </a:solidFill>
                <a:latin typeface="Overpass"/>
                <a:ea typeface="Overpass"/>
                <a:cs typeface="Overpass"/>
                <a:sym typeface="Overpass"/>
              </a:endParaRPr>
            </a:p>
          </p:txBody>
        </p:sp>
        <p:grpSp>
          <p:nvGrpSpPr>
            <p:cNvPr id="1905" name="Google Shape;1905;p188"/>
            <p:cNvGrpSpPr/>
            <p:nvPr/>
          </p:nvGrpSpPr>
          <p:grpSpPr>
            <a:xfrm>
              <a:off x="6404428" y="3813650"/>
              <a:ext cx="235800" cy="314100"/>
              <a:chOff x="5642428" y="2645250"/>
              <a:chExt cx="235800" cy="314100"/>
            </a:xfrm>
          </p:grpSpPr>
          <p:pic>
            <p:nvPicPr>
              <p:cNvPr id="1906" name="Google Shape;1906;p188"/>
              <p:cNvPicPr preferRelativeResize="0"/>
              <p:nvPr/>
            </p:nvPicPr>
            <p:blipFill>
              <a:blip r:embed="rId4">
                <a:alphaModFix/>
              </a:blip>
              <a:stretch>
                <a:fillRect/>
              </a:stretch>
            </p:blipFill>
            <p:spPr>
              <a:xfrm>
                <a:off x="5681807" y="2730024"/>
                <a:ext cx="144964" cy="189000"/>
              </a:xfrm>
              <a:prstGeom prst="rect">
                <a:avLst/>
              </a:prstGeom>
              <a:noFill/>
              <a:ln>
                <a:noFill/>
              </a:ln>
            </p:spPr>
          </p:pic>
          <p:sp>
            <p:nvSpPr>
              <p:cNvPr id="1907" name="Google Shape;1907;p188"/>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a:t>
                </a:r>
                <a:endParaRPr>
                  <a:solidFill>
                    <a:srgbClr val="00FF00"/>
                  </a:solidFill>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1" name="Shape 1911"/>
        <p:cNvGrpSpPr/>
        <p:nvPr/>
      </p:nvGrpSpPr>
      <p:grpSpPr>
        <a:xfrm>
          <a:off x="0" y="0"/>
          <a:ext cx="0" cy="0"/>
          <a:chOff x="0" y="0"/>
          <a:chExt cx="0" cy="0"/>
        </a:xfrm>
      </p:grpSpPr>
      <p:sp>
        <p:nvSpPr>
          <p:cNvPr id="1912" name="Google Shape;1912;p189"/>
          <p:cNvSpPr txBox="1"/>
          <p:nvPr>
            <p:ph type="title"/>
          </p:nvPr>
        </p:nvSpPr>
        <p:spPr>
          <a:xfrm>
            <a:off x="1314450" y="176100"/>
            <a:ext cx="6515100" cy="72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2600">
                <a:latin typeface="Overpass"/>
                <a:ea typeface="Overpass"/>
                <a:cs typeface="Overpass"/>
                <a:sym typeface="Overpass"/>
              </a:rPr>
              <a:t>CLUSTER LOG MANAGEMENT</a:t>
            </a:r>
            <a:r>
              <a:rPr b="1" lang="en" sz="2600">
                <a:latin typeface="Overpass"/>
                <a:ea typeface="Overpass"/>
                <a:cs typeface="Overpass"/>
                <a:sym typeface="Overpass"/>
              </a:rPr>
              <a:t> </a:t>
            </a:r>
            <a:endParaRPr b="1" sz="2600">
              <a:latin typeface="Overpass"/>
              <a:ea typeface="Overpass"/>
              <a:cs typeface="Overpass"/>
              <a:sym typeface="Overpass"/>
            </a:endParaRPr>
          </a:p>
        </p:txBody>
      </p:sp>
      <p:sp>
        <p:nvSpPr>
          <p:cNvPr id="1913" name="Google Shape;1913;p189"/>
          <p:cNvSpPr txBox="1"/>
          <p:nvPr/>
        </p:nvSpPr>
        <p:spPr>
          <a:xfrm>
            <a:off x="343650" y="1110400"/>
            <a:ext cx="4240500" cy="33432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Install the </a:t>
            </a:r>
            <a:r>
              <a:rPr b="1" lang="en" sz="1200">
                <a:solidFill>
                  <a:schemeClr val="dk1"/>
                </a:solidFill>
                <a:latin typeface="Overpass"/>
                <a:ea typeface="Overpass"/>
                <a:cs typeface="Overpass"/>
                <a:sym typeface="Overpass"/>
              </a:rPr>
              <a:t>Elasticsearch</a:t>
            </a:r>
            <a:r>
              <a:rPr b="1" lang="en" sz="1200">
                <a:solidFill>
                  <a:schemeClr val="dk1"/>
                </a:solidFill>
                <a:latin typeface="Overpass"/>
                <a:ea typeface="Overpass"/>
                <a:cs typeface="Overpass"/>
                <a:sym typeface="Overpass"/>
              </a:rPr>
              <a:t> and Cluster Logging Operators from OperatorHub</a:t>
            </a:r>
            <a:endParaRPr b="1" sz="1200">
              <a:solidFill>
                <a:schemeClr val="dk1"/>
              </a:solidFill>
              <a:latin typeface="Overpass"/>
              <a:ea typeface="Overpass"/>
              <a:cs typeface="Overpass"/>
              <a:sym typeface="Overpass"/>
            </a:endParaRPr>
          </a:p>
          <a:p>
            <a:pPr indent="-304800" lvl="0" marL="457200" rtl="0" algn="l">
              <a:lnSpc>
                <a:spcPct val="115000"/>
              </a:lnSpc>
              <a:spcBef>
                <a:spcPts val="0"/>
              </a:spcBef>
              <a:spcAft>
                <a:spcPts val="0"/>
              </a:spcAft>
              <a:buSzPts val="1200"/>
              <a:buChar char="●"/>
            </a:pPr>
            <a:r>
              <a:rPr lang="en" sz="1200"/>
              <a:t>EFK stack aggregates logs for hosts and applications</a:t>
            </a:r>
            <a:endParaRPr sz="1200"/>
          </a:p>
          <a:p>
            <a:pPr indent="-304800" lvl="1" marL="914400" rtl="0" algn="l">
              <a:lnSpc>
                <a:spcPct val="115000"/>
              </a:lnSpc>
              <a:spcBef>
                <a:spcPts val="0"/>
              </a:spcBef>
              <a:spcAft>
                <a:spcPts val="0"/>
              </a:spcAft>
              <a:buSzPts val="1200"/>
              <a:buChar char="○"/>
            </a:pPr>
            <a:r>
              <a:rPr lang="en" sz="1200"/>
              <a:t>Elasticsearch: a search and analytics engine to store logs</a:t>
            </a:r>
            <a:endParaRPr sz="1200"/>
          </a:p>
          <a:p>
            <a:pPr indent="-304800" lvl="1" marL="914400" rtl="0" algn="l">
              <a:lnSpc>
                <a:spcPct val="115000"/>
              </a:lnSpc>
              <a:spcBef>
                <a:spcPts val="0"/>
              </a:spcBef>
              <a:spcAft>
                <a:spcPts val="0"/>
              </a:spcAft>
              <a:buSzPts val="1200"/>
              <a:buChar char="○"/>
            </a:pPr>
            <a:r>
              <a:rPr lang="en" sz="1200"/>
              <a:t>Fluentd: gathers logs and sends to Elasticsearch.</a:t>
            </a:r>
            <a:endParaRPr sz="1200"/>
          </a:p>
          <a:p>
            <a:pPr indent="-304800" lvl="1" marL="914400" rtl="0" algn="l">
              <a:lnSpc>
                <a:spcPct val="115000"/>
              </a:lnSpc>
              <a:spcBef>
                <a:spcPts val="0"/>
              </a:spcBef>
              <a:spcAft>
                <a:spcPts val="0"/>
              </a:spcAft>
              <a:buSzPts val="1200"/>
              <a:buChar char="○"/>
            </a:pPr>
            <a:r>
              <a:rPr lang="en" sz="1200"/>
              <a:t>Kibana: A web UI for Elasticsearch.</a:t>
            </a:r>
            <a:endParaRPr sz="1200"/>
          </a:p>
          <a:p>
            <a:pPr indent="-304800" lvl="0" marL="457200" rtl="0" algn="l">
              <a:lnSpc>
                <a:spcPct val="115000"/>
              </a:lnSpc>
              <a:spcBef>
                <a:spcPts val="1000"/>
              </a:spcBef>
              <a:spcAft>
                <a:spcPts val="0"/>
              </a:spcAft>
              <a:buSzPts val="1200"/>
              <a:buChar char="●"/>
            </a:pPr>
            <a:r>
              <a:rPr lang="en" sz="1200"/>
              <a:t>Access control</a:t>
            </a:r>
            <a:endParaRPr sz="1200"/>
          </a:p>
          <a:p>
            <a:pPr indent="-304800" lvl="1" marL="914400" rtl="0" algn="l">
              <a:lnSpc>
                <a:spcPct val="115000"/>
              </a:lnSpc>
              <a:spcBef>
                <a:spcPts val="0"/>
              </a:spcBef>
              <a:spcAft>
                <a:spcPts val="0"/>
              </a:spcAft>
              <a:buSzPts val="1200"/>
              <a:buChar char="○"/>
            </a:pPr>
            <a:r>
              <a:rPr lang="en" sz="1200"/>
              <a:t>Cluster administrators can view all logs</a:t>
            </a:r>
            <a:endParaRPr sz="1200"/>
          </a:p>
          <a:p>
            <a:pPr indent="-304800" lvl="1" marL="914400" rtl="0" algn="l">
              <a:lnSpc>
                <a:spcPct val="115000"/>
              </a:lnSpc>
              <a:spcBef>
                <a:spcPts val="0"/>
              </a:spcBef>
              <a:spcAft>
                <a:spcPts val="0"/>
              </a:spcAft>
              <a:buSzPts val="1200"/>
              <a:buChar char="○"/>
            </a:pPr>
            <a:r>
              <a:rPr lang="en" sz="1200"/>
              <a:t>Users can only view logs for their projects</a:t>
            </a:r>
            <a:endParaRPr sz="1200"/>
          </a:p>
          <a:p>
            <a:pPr indent="-304800" lvl="1" marL="914400" rtl="0" algn="l">
              <a:lnSpc>
                <a:spcPct val="115000"/>
              </a:lnSpc>
              <a:spcBef>
                <a:spcPts val="0"/>
              </a:spcBef>
              <a:spcAft>
                <a:spcPts val="0"/>
              </a:spcAft>
              <a:buSzPts val="1200"/>
              <a:buChar char="○"/>
            </a:pPr>
            <a:r>
              <a:rPr lang="en" sz="1200"/>
              <a:t>Central Audit policy configuration</a:t>
            </a:r>
            <a:endParaRPr sz="1200"/>
          </a:p>
          <a:p>
            <a:pPr indent="-304800" lvl="0" marL="457200" rtl="0" algn="l">
              <a:lnSpc>
                <a:spcPct val="115000"/>
              </a:lnSpc>
              <a:spcBef>
                <a:spcPts val="1000"/>
              </a:spcBef>
              <a:spcAft>
                <a:spcPts val="0"/>
              </a:spcAft>
              <a:buSzPts val="1200"/>
              <a:buChar char="●"/>
            </a:pPr>
            <a:r>
              <a:rPr lang="en" sz="1200"/>
              <a:t>Ability to send logs elsewhere</a:t>
            </a:r>
            <a:endParaRPr sz="1200"/>
          </a:p>
          <a:p>
            <a:pPr indent="-304800" lvl="1" marL="914400" rtl="0" algn="l">
              <a:lnSpc>
                <a:spcPct val="115000"/>
              </a:lnSpc>
              <a:spcBef>
                <a:spcPts val="0"/>
              </a:spcBef>
              <a:spcAft>
                <a:spcPts val="0"/>
              </a:spcAft>
              <a:buSzPts val="1200"/>
              <a:buChar char="○"/>
            </a:pPr>
            <a:r>
              <a:rPr lang="en" sz="1200"/>
              <a:t>External elasticsearch, Splunk, etc</a:t>
            </a:r>
            <a:endParaRPr sz="1200">
              <a:solidFill>
                <a:schemeClr val="dk1"/>
              </a:solidFill>
              <a:latin typeface="Overpass Light"/>
              <a:ea typeface="Overpass Light"/>
              <a:cs typeface="Overpass Light"/>
              <a:sym typeface="Overpass Light"/>
            </a:endParaRPr>
          </a:p>
        </p:txBody>
      </p:sp>
      <p:pic>
        <p:nvPicPr>
          <p:cNvPr id="1914" name="Google Shape;1914;p189"/>
          <p:cNvPicPr preferRelativeResize="0"/>
          <p:nvPr/>
        </p:nvPicPr>
        <p:blipFill rotWithShape="1">
          <a:blip r:embed="rId3">
            <a:alphaModFix/>
          </a:blip>
          <a:srcRect b="2355" l="25108" r="6120" t="9094"/>
          <a:stretch/>
        </p:blipFill>
        <p:spPr>
          <a:xfrm>
            <a:off x="4888300" y="1102950"/>
            <a:ext cx="3945953" cy="2759625"/>
          </a:xfrm>
          <a:prstGeom prst="rect">
            <a:avLst/>
          </a:prstGeom>
          <a:noFill/>
          <a:ln>
            <a:noFill/>
          </a:ln>
          <a:effectLst>
            <a:outerShdw blurRad="57150" rotWithShape="0" algn="bl" dir="5400000" dist="19050">
              <a:srgbClr val="000000">
                <a:alpha val="50000"/>
              </a:srgbClr>
            </a:outerShdw>
          </a:effectLst>
        </p:spPr>
      </p:pic>
      <p:sp>
        <p:nvSpPr>
          <p:cNvPr id="1915" name="Google Shape;1915;p189"/>
          <p:cNvSpPr/>
          <p:nvPr/>
        </p:nvSpPr>
        <p:spPr>
          <a:xfrm>
            <a:off x="6840103" y="1522704"/>
            <a:ext cx="3299700" cy="36531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999999"/>
                </a:solidFill>
                <a:latin typeface="Consolas"/>
                <a:ea typeface="Consolas"/>
                <a:cs typeface="Consolas"/>
                <a:sym typeface="Consolas"/>
              </a:rPr>
              <a:t># configure via CRD</a:t>
            </a:r>
            <a:endParaRPr sz="800">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apiVersion: "logging.openshift.io/v1"</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kind: "ClusterLogging"</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metadata:</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  name: "instance"</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  namespace: "openshift-logging"</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spec:</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  managementState: "Managed"  </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  logStore:</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	type: "elasticsearch"  </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	elasticsearch:</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  	nodeCount: 3</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  	resources:</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    	limits:</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      	cpu: 800m</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      	memory: 1Gi</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  	requests:</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FFFFFF"/>
                </a:solidFill>
                <a:latin typeface="Consolas"/>
                <a:ea typeface="Consolas"/>
                <a:cs typeface="Consolas"/>
                <a:sym typeface="Consolas"/>
              </a:rPr>
              <a:t>    	cpu: 800m</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memory: 1Gi</a:t>
            </a:r>
            <a:endParaRPr sz="8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storage:</a:t>
            </a:r>
            <a:endParaRPr sz="8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storageClassName: gp2</a:t>
            </a:r>
            <a:endParaRPr sz="8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size: 100G</a:t>
            </a:r>
            <a:endParaRPr sz="8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redundancyPolicy: "SingleRedundancy"</a:t>
            </a:r>
            <a:endParaRPr sz="8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visualization:</a:t>
            </a:r>
            <a:endParaRPr sz="8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type: "kibana"  </a:t>
            </a:r>
            <a:endParaRPr sz="8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kibana:</a:t>
            </a:r>
            <a:endParaRPr sz="8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replicas: 1</a:t>
            </a:r>
            <a:endParaRPr sz="8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curation:</a:t>
            </a:r>
            <a:endParaRPr sz="8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type: "curator"  </a:t>
            </a:r>
            <a:endParaRPr sz="8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curator:</a:t>
            </a:r>
            <a:endParaRPr sz="8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schedule: "30 3 * * *"</a:t>
            </a:r>
            <a:endParaRPr sz="8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collection:</a:t>
            </a:r>
            <a:endParaRPr sz="8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logs:</a:t>
            </a:r>
            <a:endParaRPr sz="8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type: "fluentd"  </a:t>
            </a:r>
            <a:endParaRPr sz="800">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chemeClr val="lt1"/>
                </a:solidFill>
                <a:latin typeface="Consolas"/>
                <a:ea typeface="Consolas"/>
                <a:cs typeface="Consolas"/>
                <a:sym typeface="Consolas"/>
              </a:rPr>
              <a:t>  	fluentd: {}</a:t>
            </a:r>
            <a:endParaRPr sz="8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800">
              <a:solidFill>
                <a:srgbClr val="FFFFFF"/>
              </a:solidFill>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9" name="Shape 1919"/>
        <p:cNvGrpSpPr/>
        <p:nvPr/>
      </p:nvGrpSpPr>
      <p:grpSpPr>
        <a:xfrm>
          <a:off x="0" y="0"/>
          <a:ext cx="0" cy="0"/>
          <a:chOff x="0" y="0"/>
          <a:chExt cx="0" cy="0"/>
        </a:xfrm>
      </p:grpSpPr>
      <p:sp>
        <p:nvSpPr>
          <p:cNvPr id="1920" name="Google Shape;1920;p190"/>
          <p:cNvSpPr txBox="1"/>
          <p:nvPr>
            <p:ph idx="4294967295" type="body"/>
          </p:nvPr>
        </p:nvSpPr>
        <p:spPr>
          <a:xfrm>
            <a:off x="826700" y="1397325"/>
            <a:ext cx="3585000" cy="282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latin typeface="Proxima Nova"/>
                <a:ea typeface="Proxima Nova"/>
                <a:cs typeface="Proxima Nova"/>
                <a:sym typeface="Proxima Nova"/>
              </a:rPr>
              <a:t>Secure storage by using</a:t>
            </a:r>
            <a:endParaRPr sz="1800">
              <a:latin typeface="Proxima Nova"/>
              <a:ea typeface="Proxima Nova"/>
              <a:cs typeface="Proxima Nova"/>
              <a:sym typeface="Proxima Nova"/>
            </a:endParaRPr>
          </a:p>
          <a:p>
            <a:pPr indent="-342900" lvl="0" marL="457200" rtl="0" algn="l">
              <a:spcBef>
                <a:spcPts val="1600"/>
              </a:spcBef>
              <a:spcAft>
                <a:spcPts val="0"/>
              </a:spcAft>
              <a:buSzPts val="1800"/>
              <a:buFont typeface="Proxima Nova"/>
              <a:buChar char="●"/>
            </a:pPr>
            <a:r>
              <a:rPr lang="en" sz="1800">
                <a:latin typeface="Proxima Nova"/>
                <a:ea typeface="Proxima Nova"/>
                <a:cs typeface="Proxima Nova"/>
                <a:sym typeface="Proxima Nova"/>
              </a:rPr>
              <a:t>SELinux access controls</a:t>
            </a:r>
            <a:endParaRPr sz="1800">
              <a:latin typeface="Proxima Nova"/>
              <a:ea typeface="Proxima Nova"/>
              <a:cs typeface="Proxima Nova"/>
              <a:sym typeface="Proxima Nova"/>
            </a:endParaRPr>
          </a:p>
          <a:p>
            <a:pPr indent="-342900" lvl="0" marL="457200" rtl="0" algn="l">
              <a:spcBef>
                <a:spcPts val="1600"/>
              </a:spcBef>
              <a:spcAft>
                <a:spcPts val="0"/>
              </a:spcAft>
              <a:buSzPts val="1800"/>
              <a:buFont typeface="Proxima Nova"/>
              <a:buChar char="●"/>
            </a:pPr>
            <a:r>
              <a:rPr lang="en" sz="1800">
                <a:latin typeface="Proxima Nova"/>
                <a:ea typeface="Proxima Nova"/>
                <a:cs typeface="Proxima Nova"/>
                <a:sym typeface="Proxima Nova"/>
              </a:rPr>
              <a:t>Secure mounts</a:t>
            </a:r>
            <a:endParaRPr sz="1800">
              <a:latin typeface="Proxima Nova"/>
              <a:ea typeface="Proxima Nova"/>
              <a:cs typeface="Proxima Nova"/>
              <a:sym typeface="Proxima Nova"/>
            </a:endParaRPr>
          </a:p>
          <a:p>
            <a:pPr indent="-342900" lvl="0" marL="457200" rtl="0" algn="l">
              <a:spcBef>
                <a:spcPts val="1600"/>
              </a:spcBef>
              <a:spcAft>
                <a:spcPts val="1600"/>
              </a:spcAft>
              <a:buSzPts val="1800"/>
              <a:buFont typeface="Proxima Nova"/>
              <a:buChar char="●"/>
            </a:pPr>
            <a:r>
              <a:rPr lang="en" sz="1800">
                <a:latin typeface="Proxima Nova"/>
                <a:ea typeface="Proxima Nova"/>
                <a:cs typeface="Proxima Nova"/>
                <a:sym typeface="Proxima Nova"/>
              </a:rPr>
              <a:t>Supplemental group IDs for shared storage</a:t>
            </a:r>
            <a:endParaRPr sz="1800">
              <a:latin typeface="Proxima Nova"/>
              <a:ea typeface="Proxima Nova"/>
              <a:cs typeface="Proxima Nova"/>
              <a:sym typeface="Proxima Nova"/>
            </a:endParaRPr>
          </a:p>
        </p:txBody>
      </p:sp>
      <p:sp>
        <p:nvSpPr>
          <p:cNvPr id="1921" name="Google Shape;1921;p190"/>
          <p:cNvSpPr txBox="1"/>
          <p:nvPr>
            <p:ph idx="4294967295" type="title"/>
          </p:nvPr>
        </p:nvSpPr>
        <p:spPr>
          <a:xfrm>
            <a:off x="826650" y="0"/>
            <a:ext cx="7490700" cy="1063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3000">
                <a:solidFill>
                  <a:srgbClr val="000000"/>
                </a:solidFill>
                <a:latin typeface="Overpass"/>
                <a:ea typeface="Overpass"/>
                <a:cs typeface="Overpass"/>
                <a:sym typeface="Overpass"/>
              </a:rPr>
              <a:t>ATTACHED STORAGE</a:t>
            </a:r>
            <a:endParaRPr b="1" sz="3000">
              <a:solidFill>
                <a:srgbClr val="000000"/>
              </a:solidFill>
              <a:latin typeface="Overpass"/>
              <a:ea typeface="Overpass"/>
              <a:cs typeface="Overpass"/>
              <a:sym typeface="Overpass"/>
            </a:endParaRPr>
          </a:p>
        </p:txBody>
      </p:sp>
      <p:sp>
        <p:nvSpPr>
          <p:cNvPr id="1922" name="Google Shape;1922;p190"/>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grpSp>
        <p:nvGrpSpPr>
          <p:cNvPr id="1923" name="Google Shape;1923;p190"/>
          <p:cNvGrpSpPr/>
          <p:nvPr/>
        </p:nvGrpSpPr>
        <p:grpSpPr>
          <a:xfrm>
            <a:off x="4442725" y="1466850"/>
            <a:ext cx="4126426" cy="3024649"/>
            <a:chOff x="4442725" y="1466850"/>
            <a:chExt cx="4126426" cy="3024649"/>
          </a:xfrm>
        </p:grpSpPr>
        <p:grpSp>
          <p:nvGrpSpPr>
            <p:cNvPr id="1924" name="Google Shape;1924;p190"/>
            <p:cNvGrpSpPr/>
            <p:nvPr/>
          </p:nvGrpSpPr>
          <p:grpSpPr>
            <a:xfrm>
              <a:off x="4442725" y="1466850"/>
              <a:ext cx="4126426" cy="3024649"/>
              <a:chOff x="4442725" y="1466850"/>
              <a:chExt cx="4126426" cy="3024649"/>
            </a:xfrm>
          </p:grpSpPr>
          <p:pic>
            <p:nvPicPr>
              <p:cNvPr id="1925" name="Google Shape;1925;p190"/>
              <p:cNvPicPr preferRelativeResize="0"/>
              <p:nvPr/>
            </p:nvPicPr>
            <p:blipFill rotWithShape="1">
              <a:blip r:embed="rId3">
                <a:alphaModFix/>
              </a:blip>
              <a:srcRect b="-72" l="22966" r="7521" t="9484"/>
              <a:stretch/>
            </p:blipFill>
            <p:spPr>
              <a:xfrm>
                <a:off x="4442725" y="1466850"/>
                <a:ext cx="4126426" cy="3024649"/>
              </a:xfrm>
              <a:prstGeom prst="rect">
                <a:avLst/>
              </a:prstGeom>
              <a:noFill/>
              <a:ln>
                <a:noFill/>
              </a:ln>
            </p:spPr>
          </p:pic>
          <p:sp>
            <p:nvSpPr>
              <p:cNvPr id="1926" name="Google Shape;1926;p190"/>
              <p:cNvSpPr txBox="1"/>
              <p:nvPr/>
            </p:nvSpPr>
            <p:spPr>
              <a:xfrm>
                <a:off x="5710250" y="2774525"/>
                <a:ext cx="595200" cy="104700"/>
              </a:xfrm>
              <a:prstGeom prst="rect">
                <a:avLst/>
              </a:prstGeom>
              <a:solidFill>
                <a:srgbClr val="C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500">
                    <a:solidFill>
                      <a:srgbClr val="FFFFFF"/>
                    </a:solidFill>
                    <a:latin typeface="Overpass"/>
                    <a:ea typeface="Overpass"/>
                    <a:cs typeface="Overpass"/>
                    <a:sym typeface="Overpass"/>
                  </a:rPr>
                  <a:t>RHEL CoreOS</a:t>
                </a:r>
                <a:endParaRPr b="1" sz="500">
                  <a:solidFill>
                    <a:srgbClr val="FFFFFF"/>
                  </a:solidFill>
                  <a:latin typeface="Overpass"/>
                  <a:ea typeface="Overpass"/>
                  <a:cs typeface="Overpass"/>
                  <a:sym typeface="Overpass"/>
                </a:endParaRPr>
              </a:p>
            </p:txBody>
          </p:sp>
          <p:sp>
            <p:nvSpPr>
              <p:cNvPr id="1927" name="Google Shape;1927;p190"/>
              <p:cNvSpPr txBox="1"/>
              <p:nvPr/>
            </p:nvSpPr>
            <p:spPr>
              <a:xfrm>
                <a:off x="6448425" y="2774525"/>
                <a:ext cx="595200" cy="104700"/>
              </a:xfrm>
              <a:prstGeom prst="rect">
                <a:avLst/>
              </a:prstGeom>
              <a:solidFill>
                <a:srgbClr val="C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500">
                    <a:solidFill>
                      <a:srgbClr val="FFFFFF"/>
                    </a:solidFill>
                    <a:latin typeface="Overpass"/>
                    <a:ea typeface="Overpass"/>
                    <a:cs typeface="Overpass"/>
                    <a:sym typeface="Overpass"/>
                  </a:rPr>
                  <a:t>RHEL CoreOS</a:t>
                </a:r>
                <a:endParaRPr b="1" sz="500">
                  <a:solidFill>
                    <a:srgbClr val="FFFFFF"/>
                  </a:solidFill>
                  <a:latin typeface="Overpass"/>
                  <a:ea typeface="Overpass"/>
                  <a:cs typeface="Overpass"/>
                  <a:sym typeface="Overpass"/>
                </a:endParaRPr>
              </a:p>
            </p:txBody>
          </p:sp>
          <p:sp>
            <p:nvSpPr>
              <p:cNvPr id="1928" name="Google Shape;1928;p190"/>
              <p:cNvSpPr txBox="1"/>
              <p:nvPr/>
            </p:nvSpPr>
            <p:spPr>
              <a:xfrm>
                <a:off x="7158050" y="2774525"/>
                <a:ext cx="595200" cy="104700"/>
              </a:xfrm>
              <a:prstGeom prst="rect">
                <a:avLst/>
              </a:prstGeom>
              <a:solidFill>
                <a:srgbClr val="C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500">
                    <a:solidFill>
                      <a:srgbClr val="FFFFFF"/>
                    </a:solidFill>
                    <a:latin typeface="Overpass"/>
                    <a:ea typeface="Overpass"/>
                    <a:cs typeface="Overpass"/>
                    <a:sym typeface="Overpass"/>
                  </a:rPr>
                  <a:t>RHEL CoreOS</a:t>
                </a:r>
                <a:endParaRPr b="1" sz="500">
                  <a:solidFill>
                    <a:srgbClr val="FFFFFF"/>
                  </a:solidFill>
                  <a:latin typeface="Overpass"/>
                  <a:ea typeface="Overpass"/>
                  <a:cs typeface="Overpass"/>
                  <a:sym typeface="Overpass"/>
                </a:endParaRPr>
              </a:p>
            </p:txBody>
          </p:sp>
          <p:sp>
            <p:nvSpPr>
              <p:cNvPr id="1929" name="Google Shape;1929;p190"/>
              <p:cNvSpPr txBox="1"/>
              <p:nvPr/>
            </p:nvSpPr>
            <p:spPr>
              <a:xfrm>
                <a:off x="5710250" y="3631775"/>
                <a:ext cx="595200" cy="123900"/>
              </a:xfrm>
              <a:prstGeom prst="rect">
                <a:avLst/>
              </a:prstGeom>
              <a:solidFill>
                <a:srgbClr val="C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500">
                    <a:solidFill>
                      <a:srgbClr val="FFFFFF"/>
                    </a:solidFill>
                    <a:latin typeface="Overpass"/>
                    <a:ea typeface="Overpass"/>
                    <a:cs typeface="Overpass"/>
                    <a:sym typeface="Overpass"/>
                  </a:rPr>
                  <a:t>RHEL CoreOS</a:t>
                </a:r>
                <a:endParaRPr b="1" sz="500">
                  <a:solidFill>
                    <a:srgbClr val="FFFFFF"/>
                  </a:solidFill>
                  <a:latin typeface="Overpass"/>
                  <a:ea typeface="Overpass"/>
                  <a:cs typeface="Overpass"/>
                  <a:sym typeface="Overpass"/>
                </a:endParaRPr>
              </a:p>
            </p:txBody>
          </p:sp>
          <p:sp>
            <p:nvSpPr>
              <p:cNvPr id="1930" name="Google Shape;1930;p190"/>
              <p:cNvSpPr txBox="1"/>
              <p:nvPr/>
            </p:nvSpPr>
            <p:spPr>
              <a:xfrm>
                <a:off x="6448425" y="3631775"/>
                <a:ext cx="595200" cy="123900"/>
              </a:xfrm>
              <a:prstGeom prst="rect">
                <a:avLst/>
              </a:prstGeom>
              <a:solidFill>
                <a:srgbClr val="C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500">
                    <a:solidFill>
                      <a:srgbClr val="FFFFFF"/>
                    </a:solidFill>
                    <a:latin typeface="Overpass"/>
                    <a:ea typeface="Overpass"/>
                    <a:cs typeface="Overpass"/>
                    <a:sym typeface="Overpass"/>
                  </a:rPr>
                  <a:t>RHEL CoreOS</a:t>
                </a:r>
                <a:endParaRPr b="1" sz="500">
                  <a:solidFill>
                    <a:srgbClr val="FFFFFF"/>
                  </a:solidFill>
                  <a:latin typeface="Overpass"/>
                  <a:ea typeface="Overpass"/>
                  <a:cs typeface="Overpass"/>
                  <a:sym typeface="Overpass"/>
                </a:endParaRPr>
              </a:p>
            </p:txBody>
          </p:sp>
          <p:sp>
            <p:nvSpPr>
              <p:cNvPr id="1931" name="Google Shape;1931;p190"/>
              <p:cNvSpPr txBox="1"/>
              <p:nvPr/>
            </p:nvSpPr>
            <p:spPr>
              <a:xfrm>
                <a:off x="7158050" y="3631775"/>
                <a:ext cx="595200" cy="123900"/>
              </a:xfrm>
              <a:prstGeom prst="rect">
                <a:avLst/>
              </a:prstGeom>
              <a:solidFill>
                <a:srgbClr val="C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500">
                    <a:solidFill>
                      <a:srgbClr val="FFFFFF"/>
                    </a:solidFill>
                    <a:latin typeface="Overpass"/>
                    <a:ea typeface="Overpass"/>
                    <a:cs typeface="Overpass"/>
                    <a:sym typeface="Overpass"/>
                  </a:rPr>
                  <a:t>RHEL CoreOS</a:t>
                </a:r>
                <a:endParaRPr b="1" sz="500">
                  <a:solidFill>
                    <a:srgbClr val="FFFFFF"/>
                  </a:solidFill>
                  <a:latin typeface="Overpass"/>
                  <a:ea typeface="Overpass"/>
                  <a:cs typeface="Overpass"/>
                  <a:sym typeface="Overpass"/>
                </a:endParaRPr>
              </a:p>
            </p:txBody>
          </p:sp>
        </p:grpSp>
        <p:sp>
          <p:nvSpPr>
            <p:cNvPr id="1932" name="Google Shape;1932;p190"/>
            <p:cNvSpPr txBox="1"/>
            <p:nvPr/>
          </p:nvSpPr>
          <p:spPr>
            <a:xfrm>
              <a:off x="4643450" y="3420125"/>
              <a:ext cx="793200" cy="156300"/>
            </a:xfrm>
            <a:prstGeom prst="rect">
              <a:avLst/>
            </a:prstGeom>
            <a:solidFill>
              <a:srgbClr val="C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Overpass"/>
                  <a:ea typeface="Overpass"/>
                  <a:cs typeface="Overpass"/>
                  <a:sym typeface="Overpass"/>
                </a:rPr>
                <a:t>RHEL CoreOS</a:t>
              </a:r>
              <a:endParaRPr b="1" sz="600">
                <a:solidFill>
                  <a:srgbClr val="FFFFFF"/>
                </a:solidFill>
                <a:latin typeface="Overpass"/>
                <a:ea typeface="Overpass"/>
                <a:cs typeface="Overpass"/>
                <a:sym typeface="Overpass"/>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6" name="Shape 1936"/>
        <p:cNvGrpSpPr/>
        <p:nvPr/>
      </p:nvGrpSpPr>
      <p:grpSpPr>
        <a:xfrm>
          <a:off x="0" y="0"/>
          <a:ext cx="0" cy="0"/>
          <a:chOff x="0" y="0"/>
          <a:chExt cx="0" cy="0"/>
        </a:xfrm>
      </p:grpSpPr>
      <p:sp>
        <p:nvSpPr>
          <p:cNvPr id="1937" name="Google Shape;1937;p191"/>
          <p:cNvSpPr txBox="1"/>
          <p:nvPr>
            <p:ph idx="4294967295" type="body"/>
          </p:nvPr>
        </p:nvSpPr>
        <p:spPr>
          <a:xfrm>
            <a:off x="826700" y="1321125"/>
            <a:ext cx="4139100" cy="34128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Font typeface="Arial"/>
              <a:buNone/>
            </a:pPr>
            <a:r>
              <a:rPr lang="en" sz="1800">
                <a:latin typeface="Proxima Nova"/>
                <a:ea typeface="Proxima Nova"/>
                <a:cs typeface="Proxima Nova"/>
                <a:sym typeface="Proxima Nova"/>
              </a:rPr>
              <a:t>Container platform &amp; application APIs</a:t>
            </a:r>
            <a:endParaRPr sz="1800">
              <a:latin typeface="Proxima Nova"/>
              <a:ea typeface="Proxima Nova"/>
              <a:cs typeface="Proxima Nova"/>
              <a:sym typeface="Proxima Nova"/>
            </a:endParaRPr>
          </a:p>
          <a:p>
            <a:pPr indent="0" lvl="0" marL="0" rtl="0" algn="l">
              <a:spcBef>
                <a:spcPts val="1600"/>
              </a:spcBef>
              <a:spcAft>
                <a:spcPts val="0"/>
              </a:spcAft>
              <a:buNone/>
            </a:pPr>
            <a:r>
              <a:t/>
            </a:r>
            <a:endParaRPr sz="1800">
              <a:latin typeface="Proxima Nova"/>
              <a:ea typeface="Proxima Nova"/>
              <a:cs typeface="Proxima Nova"/>
              <a:sym typeface="Proxima Nova"/>
            </a:endParaRPr>
          </a:p>
          <a:p>
            <a:pPr indent="-342900" lvl="0" marL="457200" rtl="0" algn="l">
              <a:spcBef>
                <a:spcPts val="1600"/>
              </a:spcBef>
              <a:spcAft>
                <a:spcPts val="0"/>
              </a:spcAft>
              <a:buSzPts val="1800"/>
              <a:buFont typeface="Proxima Nova"/>
              <a:buChar char="●"/>
            </a:pPr>
            <a:r>
              <a:rPr lang="en" sz="1800">
                <a:latin typeface="Proxima Nova"/>
                <a:ea typeface="Proxima Nova"/>
                <a:cs typeface="Proxima Nova"/>
                <a:sym typeface="Proxima Nova"/>
              </a:rPr>
              <a:t>Authentication and authorization</a:t>
            </a:r>
            <a:endParaRPr sz="1800">
              <a:latin typeface="Proxima Nova"/>
              <a:ea typeface="Proxima Nova"/>
              <a:cs typeface="Proxima Nova"/>
              <a:sym typeface="Proxima Nova"/>
            </a:endParaRPr>
          </a:p>
          <a:p>
            <a:pPr indent="-342900" lvl="0" marL="457200" rtl="0" algn="l">
              <a:spcBef>
                <a:spcPts val="1600"/>
              </a:spcBef>
              <a:spcAft>
                <a:spcPts val="0"/>
              </a:spcAft>
              <a:buSzPts val="1800"/>
              <a:buFont typeface="Proxima Nova"/>
              <a:buChar char="●"/>
            </a:pPr>
            <a:r>
              <a:rPr lang="en" sz="1800">
                <a:latin typeface="Proxima Nova"/>
                <a:ea typeface="Proxima Nova"/>
                <a:cs typeface="Proxima Nova"/>
                <a:sym typeface="Proxima Nova"/>
              </a:rPr>
              <a:t>LDAP integration</a:t>
            </a:r>
            <a:endParaRPr sz="1800">
              <a:latin typeface="Proxima Nova"/>
              <a:ea typeface="Proxima Nova"/>
              <a:cs typeface="Proxima Nova"/>
              <a:sym typeface="Proxima Nova"/>
            </a:endParaRPr>
          </a:p>
          <a:p>
            <a:pPr indent="-342900" lvl="0" marL="457200" rtl="0" algn="l">
              <a:spcBef>
                <a:spcPts val="1600"/>
              </a:spcBef>
              <a:spcAft>
                <a:spcPts val="0"/>
              </a:spcAft>
              <a:buSzPts val="1800"/>
              <a:buFont typeface="Proxima Nova"/>
              <a:buChar char="●"/>
            </a:pPr>
            <a:r>
              <a:rPr lang="en" sz="1800">
                <a:latin typeface="Proxima Nova"/>
                <a:ea typeface="Proxima Nova"/>
                <a:cs typeface="Proxima Nova"/>
                <a:sym typeface="Proxima Nova"/>
              </a:rPr>
              <a:t>End-point access controls</a:t>
            </a:r>
            <a:endParaRPr sz="1800">
              <a:latin typeface="Proxima Nova"/>
              <a:ea typeface="Proxima Nova"/>
              <a:cs typeface="Proxima Nova"/>
              <a:sym typeface="Proxima Nova"/>
            </a:endParaRPr>
          </a:p>
          <a:p>
            <a:pPr indent="-342900" lvl="0" marL="457200" rtl="0" algn="l">
              <a:spcBef>
                <a:spcPts val="1600"/>
              </a:spcBef>
              <a:spcAft>
                <a:spcPts val="1600"/>
              </a:spcAft>
              <a:buSzPts val="1800"/>
              <a:buFont typeface="Proxima Nova"/>
              <a:buChar char="●"/>
            </a:pPr>
            <a:r>
              <a:rPr lang="en" sz="1800">
                <a:latin typeface="Proxima Nova"/>
                <a:ea typeface="Proxima Nova"/>
                <a:cs typeface="Proxima Nova"/>
                <a:sym typeface="Proxima Nova"/>
              </a:rPr>
              <a:t>Rate limiting</a:t>
            </a:r>
            <a:endParaRPr sz="1800">
              <a:latin typeface="Proxima Nova"/>
              <a:ea typeface="Proxima Nova"/>
              <a:cs typeface="Proxima Nova"/>
              <a:sym typeface="Proxima Nova"/>
            </a:endParaRPr>
          </a:p>
        </p:txBody>
      </p:sp>
      <p:sp>
        <p:nvSpPr>
          <p:cNvPr id="1938" name="Google Shape;1938;p191"/>
          <p:cNvSpPr txBox="1"/>
          <p:nvPr>
            <p:ph idx="4294967295" type="title"/>
          </p:nvPr>
        </p:nvSpPr>
        <p:spPr>
          <a:xfrm>
            <a:off x="826650" y="0"/>
            <a:ext cx="7490700" cy="1063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3000">
                <a:solidFill>
                  <a:srgbClr val="000000"/>
                </a:solidFill>
                <a:latin typeface="Overpass"/>
                <a:ea typeface="Overpass"/>
                <a:cs typeface="Overpass"/>
                <a:sym typeface="Overpass"/>
              </a:rPr>
              <a:t>APPLICATION </a:t>
            </a:r>
            <a:r>
              <a:rPr b="1" lang="en" sz="3000">
                <a:solidFill>
                  <a:srgbClr val="000000"/>
                </a:solidFill>
                <a:latin typeface="Overpass"/>
                <a:ea typeface="Overpass"/>
                <a:cs typeface="Overpass"/>
                <a:sym typeface="Overpass"/>
              </a:rPr>
              <a:t>API MANAGEMENT</a:t>
            </a:r>
            <a:endParaRPr b="1" sz="3000">
              <a:solidFill>
                <a:srgbClr val="000000"/>
              </a:solidFill>
              <a:latin typeface="Overpass"/>
              <a:ea typeface="Overpass"/>
              <a:cs typeface="Overpass"/>
              <a:sym typeface="Overpass"/>
            </a:endParaRPr>
          </a:p>
        </p:txBody>
      </p:sp>
      <p:pic>
        <p:nvPicPr>
          <p:cNvPr id="1939" name="Google Shape;1939;p191"/>
          <p:cNvPicPr preferRelativeResize="0"/>
          <p:nvPr/>
        </p:nvPicPr>
        <p:blipFill>
          <a:blip r:embed="rId3">
            <a:alphaModFix/>
          </a:blip>
          <a:stretch>
            <a:fillRect/>
          </a:stretch>
        </p:blipFill>
        <p:spPr>
          <a:xfrm>
            <a:off x="5899481" y="1244925"/>
            <a:ext cx="2204269" cy="1051891"/>
          </a:xfrm>
          <a:prstGeom prst="rect">
            <a:avLst/>
          </a:prstGeom>
          <a:noFill/>
          <a:ln>
            <a:noFill/>
          </a:ln>
        </p:spPr>
      </p:pic>
      <p:pic>
        <p:nvPicPr>
          <p:cNvPr id="1940" name="Google Shape;1940;p191"/>
          <p:cNvPicPr preferRelativeResize="0"/>
          <p:nvPr/>
        </p:nvPicPr>
        <p:blipFill>
          <a:blip r:embed="rId4">
            <a:alphaModFix/>
          </a:blip>
          <a:stretch>
            <a:fillRect/>
          </a:stretch>
        </p:blipFill>
        <p:spPr>
          <a:xfrm>
            <a:off x="4924902" y="2328951"/>
            <a:ext cx="2023723" cy="2017052"/>
          </a:xfrm>
          <a:prstGeom prst="rect">
            <a:avLst/>
          </a:prstGeom>
          <a:noFill/>
          <a:ln>
            <a:noFill/>
          </a:ln>
        </p:spPr>
      </p:pic>
      <p:pic>
        <p:nvPicPr>
          <p:cNvPr id="1941" name="Google Shape;1941;p191"/>
          <p:cNvPicPr preferRelativeResize="0"/>
          <p:nvPr/>
        </p:nvPicPr>
        <p:blipFill>
          <a:blip r:embed="rId5">
            <a:alphaModFix/>
          </a:blip>
          <a:stretch>
            <a:fillRect/>
          </a:stretch>
        </p:blipFill>
        <p:spPr>
          <a:xfrm>
            <a:off x="5778841" y="2603205"/>
            <a:ext cx="740503" cy="944183"/>
          </a:xfrm>
          <a:prstGeom prst="rect">
            <a:avLst/>
          </a:prstGeom>
          <a:noFill/>
          <a:ln>
            <a:noFill/>
          </a:ln>
        </p:spPr>
      </p:pic>
      <p:pic>
        <p:nvPicPr>
          <p:cNvPr id="1942" name="Google Shape;1942;p191"/>
          <p:cNvPicPr preferRelativeResize="0"/>
          <p:nvPr/>
        </p:nvPicPr>
        <p:blipFill>
          <a:blip r:embed="rId6">
            <a:alphaModFix/>
          </a:blip>
          <a:stretch>
            <a:fillRect/>
          </a:stretch>
        </p:blipFill>
        <p:spPr>
          <a:xfrm>
            <a:off x="7168061" y="2724910"/>
            <a:ext cx="1412514" cy="1412539"/>
          </a:xfrm>
          <a:prstGeom prst="rect">
            <a:avLst/>
          </a:prstGeom>
          <a:noFill/>
          <a:ln>
            <a:noFill/>
          </a:ln>
        </p:spPr>
      </p:pic>
      <p:sp>
        <p:nvSpPr>
          <p:cNvPr id="1943" name="Google Shape;1943;p191"/>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4" name="Shape 1024"/>
        <p:cNvGrpSpPr/>
        <p:nvPr/>
      </p:nvGrpSpPr>
      <p:grpSpPr>
        <a:xfrm>
          <a:off x="0" y="0"/>
          <a:ext cx="0" cy="0"/>
          <a:chOff x="0" y="0"/>
          <a:chExt cx="0" cy="0"/>
        </a:xfrm>
      </p:grpSpPr>
      <p:sp>
        <p:nvSpPr>
          <p:cNvPr id="1025" name="Google Shape;1025;p156"/>
          <p:cNvSpPr txBox="1"/>
          <p:nvPr/>
        </p:nvSpPr>
        <p:spPr>
          <a:xfrm>
            <a:off x="7083025" y="4693450"/>
            <a:ext cx="6172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56"/>
          <p:cNvSpPr txBox="1"/>
          <p:nvPr/>
        </p:nvSpPr>
        <p:spPr>
          <a:xfrm>
            <a:off x="535800" y="1073950"/>
            <a:ext cx="8072400" cy="3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800"/>
              </a:spcBef>
              <a:spcAft>
                <a:spcPts val="0"/>
              </a:spcAft>
              <a:buNone/>
            </a:pPr>
            <a:r>
              <a:rPr lang="en" sz="1600">
                <a:latin typeface="Overpass"/>
                <a:ea typeface="Overpass"/>
                <a:cs typeface="Overpass"/>
                <a:sym typeface="Overpass"/>
              </a:rPr>
              <a:t>Product Applicability Guides </a:t>
            </a:r>
            <a:endParaRPr sz="1600">
              <a:latin typeface="Overpass"/>
              <a:ea typeface="Overpass"/>
              <a:cs typeface="Overpass"/>
              <a:sym typeface="Overpass"/>
            </a:endParaRPr>
          </a:p>
          <a:p>
            <a:pPr indent="-330200" lvl="0" marL="457200" rtl="0" algn="l">
              <a:lnSpc>
                <a:spcPct val="100000"/>
              </a:lnSpc>
              <a:spcBef>
                <a:spcPts val="800"/>
              </a:spcBef>
              <a:spcAft>
                <a:spcPts val="0"/>
              </a:spcAft>
              <a:buSzPts val="1600"/>
              <a:buFont typeface="Overpass"/>
              <a:buChar char="●"/>
            </a:pPr>
            <a:r>
              <a:rPr lang="en" sz="1600" u="sng">
                <a:solidFill>
                  <a:schemeClr val="hlink"/>
                </a:solidFill>
                <a:latin typeface="Overpass"/>
                <a:ea typeface="Overpass"/>
                <a:cs typeface="Overpass"/>
                <a:sym typeface="Overpass"/>
                <a:hlinkClick r:id="rId3"/>
              </a:rPr>
              <a:t>FISMA Moderate</a:t>
            </a:r>
            <a:r>
              <a:rPr lang="en" sz="1600">
                <a:latin typeface="Overpass"/>
                <a:ea typeface="Overpass"/>
                <a:cs typeface="Overpass"/>
                <a:sym typeface="Overpass"/>
              </a:rPr>
              <a:t> &amp; </a:t>
            </a:r>
            <a:r>
              <a:rPr lang="en" sz="1600" u="sng">
                <a:solidFill>
                  <a:schemeClr val="accent5"/>
                </a:solidFill>
                <a:latin typeface="Overpass"/>
                <a:ea typeface="Overpass"/>
                <a:cs typeface="Overpass"/>
                <a:sym typeface="Overpass"/>
                <a:hlinkClick r:id="rId4"/>
              </a:rPr>
              <a:t>FISMA</a:t>
            </a:r>
            <a:r>
              <a:rPr lang="en" sz="1600">
                <a:solidFill>
                  <a:schemeClr val="dk1"/>
                </a:solidFill>
                <a:latin typeface="Overpass"/>
                <a:ea typeface="Overpass"/>
                <a:cs typeface="Overpass"/>
                <a:sym typeface="Overpass"/>
              </a:rPr>
              <a:t> (NIST) </a:t>
            </a:r>
            <a:endParaRPr sz="1600">
              <a:latin typeface="Overpass"/>
              <a:ea typeface="Overpass"/>
              <a:cs typeface="Overpass"/>
              <a:sym typeface="Overpass"/>
            </a:endParaRPr>
          </a:p>
          <a:p>
            <a:pPr indent="-330200" lvl="0" marL="457200" rtl="0" algn="l">
              <a:lnSpc>
                <a:spcPct val="100000"/>
              </a:lnSpc>
              <a:spcBef>
                <a:spcPts val="0"/>
              </a:spcBef>
              <a:spcAft>
                <a:spcPts val="0"/>
              </a:spcAft>
              <a:buSzPts val="1600"/>
              <a:buFont typeface="Overpass"/>
              <a:buChar char="●"/>
            </a:pPr>
            <a:r>
              <a:rPr lang="en" sz="1600" u="sng">
                <a:solidFill>
                  <a:schemeClr val="hlink"/>
                </a:solidFill>
                <a:latin typeface="Overpass"/>
                <a:ea typeface="Overpass"/>
                <a:cs typeface="Overpass"/>
                <a:sym typeface="Overpass"/>
                <a:hlinkClick r:id="rId5"/>
              </a:rPr>
              <a:t>ISO 27001</a:t>
            </a:r>
            <a:endParaRPr sz="1600">
              <a:latin typeface="Overpass"/>
              <a:ea typeface="Overpass"/>
              <a:cs typeface="Overpass"/>
              <a:sym typeface="Overpass"/>
            </a:endParaRPr>
          </a:p>
          <a:p>
            <a:pPr indent="-330200" lvl="0" marL="457200" rtl="0" algn="l">
              <a:lnSpc>
                <a:spcPct val="100000"/>
              </a:lnSpc>
              <a:spcBef>
                <a:spcPts val="0"/>
              </a:spcBef>
              <a:spcAft>
                <a:spcPts val="0"/>
              </a:spcAft>
              <a:buSzPts val="1600"/>
              <a:buFont typeface="Overpass"/>
              <a:buChar char="●"/>
            </a:pPr>
            <a:r>
              <a:rPr lang="en" sz="1600" u="sng">
                <a:solidFill>
                  <a:schemeClr val="hlink"/>
                </a:solidFill>
                <a:latin typeface="Overpass"/>
                <a:ea typeface="Overpass"/>
                <a:cs typeface="Overpass"/>
                <a:sym typeface="Overpass"/>
                <a:hlinkClick r:id="rId6"/>
              </a:rPr>
              <a:t>PCI-DSS</a:t>
            </a:r>
            <a:endParaRPr sz="1600">
              <a:latin typeface="Overpass"/>
              <a:ea typeface="Overpass"/>
              <a:cs typeface="Overpass"/>
              <a:sym typeface="Overpass"/>
            </a:endParaRPr>
          </a:p>
          <a:p>
            <a:pPr indent="-330200" lvl="0" marL="457200" rtl="0" algn="l">
              <a:lnSpc>
                <a:spcPct val="100000"/>
              </a:lnSpc>
              <a:spcBef>
                <a:spcPts val="0"/>
              </a:spcBef>
              <a:spcAft>
                <a:spcPts val="0"/>
              </a:spcAft>
              <a:buSzPts val="1600"/>
              <a:buFont typeface="Overpass"/>
              <a:buChar char="●"/>
            </a:pPr>
            <a:r>
              <a:rPr lang="en" sz="1600" u="sng">
                <a:solidFill>
                  <a:schemeClr val="hlink"/>
                </a:solidFill>
                <a:latin typeface="Overpass"/>
                <a:ea typeface="Overpass"/>
                <a:cs typeface="Overpass"/>
                <a:sym typeface="Overpass"/>
                <a:hlinkClick r:id="rId7"/>
              </a:rPr>
              <a:t>PCI-DSS Reference Architecture</a:t>
            </a:r>
            <a:br>
              <a:rPr lang="en" sz="1600">
                <a:latin typeface="Overpass"/>
                <a:ea typeface="Overpass"/>
                <a:cs typeface="Overpass"/>
                <a:sym typeface="Overpass"/>
              </a:rPr>
            </a:br>
            <a:endParaRPr sz="1600">
              <a:latin typeface="Overpass"/>
              <a:ea typeface="Overpass"/>
              <a:cs typeface="Overpass"/>
              <a:sym typeface="Overpass"/>
            </a:endParaRPr>
          </a:p>
          <a:p>
            <a:pPr indent="0" lvl="0" marL="0" rtl="0" algn="l">
              <a:lnSpc>
                <a:spcPct val="100000"/>
              </a:lnSpc>
              <a:spcBef>
                <a:spcPts val="800"/>
              </a:spcBef>
              <a:spcAft>
                <a:spcPts val="0"/>
              </a:spcAft>
              <a:buNone/>
            </a:pPr>
            <a:r>
              <a:rPr lang="en" sz="1600">
                <a:latin typeface="Overpass"/>
                <a:ea typeface="Overpass"/>
                <a:cs typeface="Overpass"/>
                <a:sym typeface="Overpass"/>
              </a:rPr>
              <a:t>OpenShift Hardening Guide for 3.10 &amp; 3.11 - OpenShift 4 Guide planned for Fall 2019</a:t>
            </a:r>
            <a:br>
              <a:rPr lang="en" sz="1600">
                <a:latin typeface="Overpass"/>
                <a:ea typeface="Overpass"/>
                <a:cs typeface="Overpass"/>
                <a:sym typeface="Overpass"/>
              </a:rPr>
            </a:br>
            <a:endParaRPr sz="1600">
              <a:latin typeface="Overpass"/>
              <a:ea typeface="Overpass"/>
              <a:cs typeface="Overpass"/>
              <a:sym typeface="Overpass"/>
            </a:endParaRPr>
          </a:p>
          <a:p>
            <a:pPr indent="0" lvl="0" marL="0" rtl="0" algn="l">
              <a:lnSpc>
                <a:spcPct val="100000"/>
              </a:lnSpc>
              <a:spcBef>
                <a:spcPts val="800"/>
              </a:spcBef>
              <a:spcAft>
                <a:spcPts val="0"/>
              </a:spcAft>
              <a:buNone/>
            </a:pPr>
            <a:r>
              <a:rPr lang="en" sz="1600">
                <a:latin typeface="Overpass"/>
                <a:ea typeface="Overpass"/>
                <a:cs typeface="Overpass"/>
                <a:sym typeface="Overpass"/>
              </a:rPr>
              <a:t>Upstream, 3rd party tools</a:t>
            </a:r>
            <a:endParaRPr sz="1600">
              <a:latin typeface="Overpass"/>
              <a:ea typeface="Overpass"/>
              <a:cs typeface="Overpass"/>
              <a:sym typeface="Overpass"/>
            </a:endParaRPr>
          </a:p>
          <a:p>
            <a:pPr indent="-330200" lvl="0" marL="457200" rtl="0" algn="l">
              <a:spcBef>
                <a:spcPts val="800"/>
              </a:spcBef>
              <a:spcAft>
                <a:spcPts val="0"/>
              </a:spcAft>
              <a:buSzPts val="1600"/>
              <a:buFont typeface="Overpass"/>
              <a:buChar char="●"/>
            </a:pPr>
            <a:r>
              <a:rPr lang="en" sz="1600" u="sng">
                <a:solidFill>
                  <a:schemeClr val="hlink"/>
                </a:solidFill>
                <a:latin typeface="Overpass"/>
                <a:ea typeface="Overpass"/>
                <a:cs typeface="Overpass"/>
                <a:sym typeface="Overpass"/>
                <a:hlinkClick r:id="rId8"/>
              </a:rPr>
              <a:t>docker-bench</a:t>
            </a:r>
            <a:r>
              <a:rPr lang="en" sz="1600">
                <a:solidFill>
                  <a:schemeClr val="dk1"/>
                </a:solidFill>
                <a:latin typeface="Overpass"/>
                <a:ea typeface="Overpass"/>
                <a:cs typeface="Overpass"/>
                <a:sym typeface="Overpass"/>
              </a:rPr>
              <a:t> supports versions 1.13 and 17.06</a:t>
            </a:r>
            <a:endParaRPr sz="1600">
              <a:solidFill>
                <a:schemeClr val="dk1"/>
              </a:solidFill>
              <a:latin typeface="Overpass"/>
              <a:ea typeface="Overpass"/>
              <a:cs typeface="Overpass"/>
              <a:sym typeface="Overpass"/>
            </a:endParaRPr>
          </a:p>
          <a:p>
            <a:pPr indent="-330200" lvl="0" marL="457200" rtl="0" algn="l">
              <a:spcBef>
                <a:spcPts val="0"/>
              </a:spcBef>
              <a:spcAft>
                <a:spcPts val="0"/>
              </a:spcAft>
              <a:buSzPts val="1600"/>
              <a:buFont typeface="Overpass"/>
              <a:buChar char="●"/>
            </a:pPr>
            <a:r>
              <a:rPr lang="en" sz="1600" u="sng">
                <a:solidFill>
                  <a:schemeClr val="hlink"/>
                </a:solidFill>
                <a:latin typeface="Overpass"/>
                <a:ea typeface="Overpass"/>
                <a:cs typeface="Overpass"/>
                <a:sym typeface="Overpass"/>
                <a:hlinkClick r:id="rId9"/>
              </a:rPr>
              <a:t>kube-bench</a:t>
            </a:r>
            <a:r>
              <a:rPr lang="en" sz="1600">
                <a:latin typeface="Overpass"/>
                <a:ea typeface="Overpass"/>
                <a:cs typeface="Overpass"/>
                <a:sym typeface="Overpass"/>
              </a:rPr>
              <a:t> → WIP, support for OCP 3.9 &amp; 3.10</a:t>
            </a:r>
            <a:endParaRPr sz="1600">
              <a:latin typeface="Overpass"/>
              <a:ea typeface="Overpass"/>
              <a:cs typeface="Overpass"/>
              <a:sym typeface="Overpass"/>
            </a:endParaRPr>
          </a:p>
          <a:p>
            <a:pPr indent="0" lvl="0" marL="0" rtl="0" algn="l">
              <a:spcBef>
                <a:spcPts val="800"/>
              </a:spcBef>
              <a:spcAft>
                <a:spcPts val="0"/>
              </a:spcAft>
              <a:buNone/>
            </a:pPr>
            <a:r>
              <a:t/>
            </a:r>
            <a:endParaRPr sz="1600">
              <a:latin typeface="Overpass"/>
              <a:ea typeface="Overpass"/>
              <a:cs typeface="Overpass"/>
              <a:sym typeface="Overpass"/>
            </a:endParaRPr>
          </a:p>
        </p:txBody>
      </p:sp>
      <p:sp>
        <p:nvSpPr>
          <p:cNvPr id="1027" name="Google Shape;1027;p156"/>
          <p:cNvSpPr txBox="1"/>
          <p:nvPr>
            <p:ph idx="4294967295" type="title"/>
          </p:nvPr>
        </p:nvSpPr>
        <p:spPr>
          <a:xfrm>
            <a:off x="826650" y="34250"/>
            <a:ext cx="7490700" cy="1093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2800">
                <a:solidFill>
                  <a:srgbClr val="434343"/>
                </a:solidFill>
                <a:latin typeface="Overpass"/>
                <a:ea typeface="Overpass"/>
                <a:cs typeface="Overpass"/>
                <a:sym typeface="Overpass"/>
              </a:rPr>
              <a:t>HARDENING TOOLS &amp; APPLICABILITY GUIDES</a:t>
            </a:r>
            <a:endParaRPr b="1" sz="2800">
              <a:solidFill>
                <a:srgbClr val="434343"/>
              </a:solidFill>
              <a:latin typeface="Overpass"/>
              <a:ea typeface="Overpass"/>
              <a:cs typeface="Overpass"/>
              <a:sym typeface="Overpass"/>
            </a:endParaRPr>
          </a:p>
        </p:txBody>
      </p:sp>
      <p:sp>
        <p:nvSpPr>
          <p:cNvPr id="1028" name="Google Shape;1028;p156"/>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
        <p:nvSpPr>
          <p:cNvPr id="1029" name="Google Shape;1029;p156"/>
          <p:cNvSpPr txBox="1"/>
          <p:nvPr/>
        </p:nvSpPr>
        <p:spPr>
          <a:xfrm>
            <a:off x="810750" y="4734875"/>
            <a:ext cx="6005100" cy="2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10"/>
              </a:rPr>
              <a:t>https://orocktech.com/company/news/2019-07-23/</a:t>
            </a:r>
            <a:endParaRPr>
              <a:latin typeface="Overpass Light"/>
              <a:ea typeface="Overpass Light"/>
              <a:cs typeface="Overpass Light"/>
              <a:sym typeface="Overpass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7" name="Shape 1947"/>
        <p:cNvGrpSpPr/>
        <p:nvPr/>
      </p:nvGrpSpPr>
      <p:grpSpPr>
        <a:xfrm>
          <a:off x="0" y="0"/>
          <a:ext cx="0" cy="0"/>
          <a:chOff x="0" y="0"/>
          <a:chExt cx="0" cy="0"/>
        </a:xfrm>
      </p:grpSpPr>
      <p:sp>
        <p:nvSpPr>
          <p:cNvPr id="1948" name="Google Shape;1948;p19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Clr>
                <a:srgbClr val="000000"/>
              </a:buClr>
              <a:buSzPts val="600"/>
              <a:buFont typeface="Arial"/>
              <a:buNone/>
            </a:pPr>
            <a:fld id="{00000000-1234-1234-1234-123412341234}" type="slidenum">
              <a:rPr lang="en"/>
              <a:t>‹#›</a:t>
            </a:fld>
            <a:endParaRPr/>
          </a:p>
        </p:txBody>
      </p:sp>
      <p:sp>
        <p:nvSpPr>
          <p:cNvPr id="1949" name="Google Shape;1949;p192"/>
          <p:cNvSpPr txBox="1"/>
          <p:nvPr>
            <p:ph type="title"/>
          </p:nvPr>
        </p:nvSpPr>
        <p:spPr>
          <a:xfrm>
            <a:off x="335825" y="965825"/>
            <a:ext cx="6149100" cy="1578900"/>
          </a:xfrm>
          <a:prstGeom prst="rect">
            <a:avLst/>
          </a:prstGeom>
          <a:noFill/>
          <a:ln>
            <a:noFill/>
          </a:ln>
        </p:spPr>
        <p:txBody>
          <a:bodyPr anchorCtr="0" anchor="t" bIns="68575" lIns="329175" spcFirstLastPara="1" rIns="68575" wrap="square" tIns="68575">
            <a:noAutofit/>
          </a:bodyPr>
          <a:lstStyle/>
          <a:p>
            <a:pPr indent="0" lvl="0" marL="0" rtl="0" algn="l">
              <a:lnSpc>
                <a:spcPct val="100000"/>
              </a:lnSpc>
              <a:spcBef>
                <a:spcPts val="0"/>
              </a:spcBef>
              <a:spcAft>
                <a:spcPts val="0"/>
              </a:spcAft>
              <a:buSzPts val="2600"/>
              <a:buNone/>
            </a:pPr>
            <a:r>
              <a:rPr lang="en" sz="3800"/>
              <a:t>EXTEND SECURITY</a:t>
            </a:r>
            <a:endParaRPr sz="3800"/>
          </a:p>
        </p:txBody>
      </p:sp>
      <p:pic>
        <p:nvPicPr>
          <p:cNvPr id="1950" name="Google Shape;1950;p192"/>
          <p:cNvPicPr preferRelativeResize="0"/>
          <p:nvPr/>
        </p:nvPicPr>
        <p:blipFill rotWithShape="1">
          <a:blip r:embed="rId3">
            <a:alphaModFix/>
          </a:blip>
          <a:srcRect b="0" l="0" r="0" t="0"/>
          <a:stretch/>
        </p:blipFill>
        <p:spPr>
          <a:xfrm>
            <a:off x="-6" y="2662927"/>
            <a:ext cx="4007832" cy="1620289"/>
          </a:xfrm>
          <a:prstGeom prst="rect">
            <a:avLst/>
          </a:prstGeom>
          <a:noFill/>
          <a:ln>
            <a:noFill/>
          </a:ln>
        </p:spPr>
      </p:pic>
      <p:pic>
        <p:nvPicPr>
          <p:cNvPr id="1951" name="Google Shape;1951;p192"/>
          <p:cNvPicPr preferRelativeResize="0"/>
          <p:nvPr/>
        </p:nvPicPr>
        <p:blipFill rotWithShape="1">
          <a:blip r:embed="rId4">
            <a:alphaModFix/>
          </a:blip>
          <a:srcRect b="0" l="0" r="0" t="0"/>
          <a:stretch/>
        </p:blipFill>
        <p:spPr>
          <a:xfrm>
            <a:off x="2550581" y="3212262"/>
            <a:ext cx="184665" cy="27357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5" name="Shape 1955"/>
        <p:cNvGrpSpPr/>
        <p:nvPr/>
      </p:nvGrpSpPr>
      <p:grpSpPr>
        <a:xfrm>
          <a:off x="0" y="0"/>
          <a:ext cx="0" cy="0"/>
          <a:chOff x="0" y="0"/>
          <a:chExt cx="0" cy="0"/>
        </a:xfrm>
      </p:grpSpPr>
      <p:sp>
        <p:nvSpPr>
          <p:cNvPr id="1956" name="Google Shape;1956;p193"/>
          <p:cNvSpPr txBox="1"/>
          <p:nvPr/>
        </p:nvSpPr>
        <p:spPr>
          <a:xfrm>
            <a:off x="228600" y="3643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b="1" lang="en" sz="2600">
                <a:latin typeface="Overpass"/>
                <a:ea typeface="Overpass"/>
                <a:cs typeface="Overpass"/>
                <a:sym typeface="Overpass"/>
              </a:rPr>
              <a:t>RED HAT CERTIFIED OPERATORS</a:t>
            </a:r>
            <a:endParaRPr b="1" sz="2600">
              <a:latin typeface="Overpass"/>
              <a:ea typeface="Overpass"/>
              <a:cs typeface="Overpass"/>
              <a:sym typeface="Overpass"/>
            </a:endParaRPr>
          </a:p>
        </p:txBody>
      </p:sp>
      <p:sp>
        <p:nvSpPr>
          <p:cNvPr id="1957" name="Google Shape;1957;p193"/>
          <p:cNvSpPr/>
          <p:nvPr/>
        </p:nvSpPr>
        <p:spPr>
          <a:xfrm>
            <a:off x="1797300" y="3969363"/>
            <a:ext cx="5549400" cy="4374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Overpass"/>
                <a:ea typeface="Overpass"/>
                <a:cs typeface="Overpass"/>
                <a:sym typeface="Overpass"/>
              </a:rPr>
              <a:t>STORAGE</a:t>
            </a:r>
            <a:endParaRPr b="1" sz="1300">
              <a:latin typeface="Overpass"/>
              <a:ea typeface="Overpass"/>
              <a:cs typeface="Overpass"/>
              <a:sym typeface="Overpass"/>
            </a:endParaRPr>
          </a:p>
        </p:txBody>
      </p:sp>
      <p:sp>
        <p:nvSpPr>
          <p:cNvPr id="1958" name="Google Shape;1958;p193"/>
          <p:cNvSpPr/>
          <p:nvPr/>
        </p:nvSpPr>
        <p:spPr>
          <a:xfrm>
            <a:off x="1797300" y="3435963"/>
            <a:ext cx="5549400" cy="4374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Overpass"/>
                <a:ea typeface="Overpass"/>
                <a:cs typeface="Overpass"/>
                <a:sym typeface="Overpass"/>
              </a:rPr>
              <a:t>SECURITY</a:t>
            </a:r>
            <a:endParaRPr b="1" sz="1300">
              <a:latin typeface="Overpass"/>
              <a:ea typeface="Overpass"/>
              <a:cs typeface="Overpass"/>
              <a:sym typeface="Overpass"/>
            </a:endParaRPr>
          </a:p>
        </p:txBody>
      </p:sp>
      <p:sp>
        <p:nvSpPr>
          <p:cNvPr id="1959" name="Google Shape;1959;p193"/>
          <p:cNvSpPr/>
          <p:nvPr/>
        </p:nvSpPr>
        <p:spPr>
          <a:xfrm>
            <a:off x="1797300" y="2902563"/>
            <a:ext cx="5549400" cy="4374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Overpass"/>
                <a:ea typeface="Overpass"/>
                <a:cs typeface="Overpass"/>
                <a:sym typeface="Overpass"/>
              </a:rPr>
              <a:t>DATABASE</a:t>
            </a:r>
            <a:endParaRPr b="1" sz="1300">
              <a:latin typeface="Overpass"/>
              <a:ea typeface="Overpass"/>
              <a:cs typeface="Overpass"/>
              <a:sym typeface="Overpass"/>
            </a:endParaRPr>
          </a:p>
        </p:txBody>
      </p:sp>
      <p:sp>
        <p:nvSpPr>
          <p:cNvPr id="1960" name="Google Shape;1960;p193"/>
          <p:cNvSpPr/>
          <p:nvPr/>
        </p:nvSpPr>
        <p:spPr>
          <a:xfrm>
            <a:off x="1797300" y="2369163"/>
            <a:ext cx="5549400" cy="4374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Overpass"/>
                <a:ea typeface="Overpass"/>
                <a:cs typeface="Overpass"/>
                <a:sym typeface="Overpass"/>
              </a:rPr>
              <a:t>DATA SERVICES</a:t>
            </a:r>
            <a:endParaRPr b="1" sz="1300">
              <a:latin typeface="Overpass"/>
              <a:ea typeface="Overpass"/>
              <a:cs typeface="Overpass"/>
              <a:sym typeface="Overpass"/>
            </a:endParaRPr>
          </a:p>
        </p:txBody>
      </p:sp>
      <p:sp>
        <p:nvSpPr>
          <p:cNvPr id="1961" name="Google Shape;1961;p193"/>
          <p:cNvSpPr/>
          <p:nvPr/>
        </p:nvSpPr>
        <p:spPr>
          <a:xfrm>
            <a:off x="1797300" y="1835763"/>
            <a:ext cx="5549400" cy="4374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Overpass"/>
                <a:ea typeface="Overpass"/>
                <a:cs typeface="Overpass"/>
                <a:sym typeface="Overpass"/>
              </a:rPr>
              <a:t>APM</a:t>
            </a:r>
            <a:endParaRPr b="1" sz="1300">
              <a:latin typeface="Overpass"/>
              <a:ea typeface="Overpass"/>
              <a:cs typeface="Overpass"/>
              <a:sym typeface="Overpass"/>
            </a:endParaRPr>
          </a:p>
        </p:txBody>
      </p:sp>
      <p:sp>
        <p:nvSpPr>
          <p:cNvPr id="1962" name="Google Shape;1962;p193"/>
          <p:cNvSpPr/>
          <p:nvPr/>
        </p:nvSpPr>
        <p:spPr>
          <a:xfrm>
            <a:off x="1797300" y="1302363"/>
            <a:ext cx="5549400" cy="4374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Overpass"/>
                <a:ea typeface="Overpass"/>
                <a:cs typeface="Overpass"/>
                <a:sym typeface="Overpass"/>
              </a:rPr>
              <a:t>DEVOPS</a:t>
            </a:r>
            <a:endParaRPr b="1" sz="1300">
              <a:latin typeface="Overpass"/>
              <a:ea typeface="Overpass"/>
              <a:cs typeface="Overpass"/>
              <a:sym typeface="Overpass"/>
            </a:endParaRPr>
          </a:p>
        </p:txBody>
      </p:sp>
      <p:pic>
        <p:nvPicPr>
          <p:cNvPr id="1963" name="Google Shape;1963;p193"/>
          <p:cNvPicPr preferRelativeResize="0"/>
          <p:nvPr/>
        </p:nvPicPr>
        <p:blipFill rotWithShape="1">
          <a:blip r:embed="rId3">
            <a:alphaModFix/>
          </a:blip>
          <a:srcRect b="23867" l="0" r="0" t="23872"/>
          <a:stretch/>
        </p:blipFill>
        <p:spPr>
          <a:xfrm>
            <a:off x="6488157" y="3995694"/>
            <a:ext cx="741800" cy="334869"/>
          </a:xfrm>
          <a:prstGeom prst="rect">
            <a:avLst/>
          </a:prstGeom>
          <a:noFill/>
          <a:ln>
            <a:noFill/>
          </a:ln>
        </p:spPr>
      </p:pic>
      <p:pic>
        <p:nvPicPr>
          <p:cNvPr id="1964" name="Google Shape;1964;p193"/>
          <p:cNvPicPr preferRelativeResize="0"/>
          <p:nvPr/>
        </p:nvPicPr>
        <p:blipFill>
          <a:blip r:embed="rId4">
            <a:alphaModFix/>
          </a:blip>
          <a:stretch>
            <a:fillRect/>
          </a:stretch>
        </p:blipFill>
        <p:spPr>
          <a:xfrm>
            <a:off x="5061943" y="2989917"/>
            <a:ext cx="968925" cy="262683"/>
          </a:xfrm>
          <a:prstGeom prst="rect">
            <a:avLst/>
          </a:prstGeom>
          <a:noFill/>
          <a:ln>
            <a:noFill/>
          </a:ln>
        </p:spPr>
      </p:pic>
      <p:pic>
        <p:nvPicPr>
          <p:cNvPr id="1965" name="Google Shape;1965;p193"/>
          <p:cNvPicPr preferRelativeResize="0"/>
          <p:nvPr/>
        </p:nvPicPr>
        <p:blipFill>
          <a:blip r:embed="rId5">
            <a:alphaModFix/>
          </a:blip>
          <a:stretch>
            <a:fillRect/>
          </a:stretch>
        </p:blipFill>
        <p:spPr>
          <a:xfrm>
            <a:off x="6292912" y="1371471"/>
            <a:ext cx="968925" cy="314292"/>
          </a:xfrm>
          <a:prstGeom prst="rect">
            <a:avLst/>
          </a:prstGeom>
          <a:noFill/>
          <a:ln>
            <a:noFill/>
          </a:ln>
        </p:spPr>
      </p:pic>
      <p:pic>
        <p:nvPicPr>
          <p:cNvPr id="1966" name="Google Shape;1966;p193"/>
          <p:cNvPicPr preferRelativeResize="0"/>
          <p:nvPr/>
        </p:nvPicPr>
        <p:blipFill>
          <a:blip r:embed="rId6">
            <a:alphaModFix/>
          </a:blip>
          <a:stretch>
            <a:fillRect/>
          </a:stretch>
        </p:blipFill>
        <p:spPr>
          <a:xfrm>
            <a:off x="5194248" y="1923127"/>
            <a:ext cx="994422" cy="262675"/>
          </a:xfrm>
          <a:prstGeom prst="rect">
            <a:avLst/>
          </a:prstGeom>
          <a:noFill/>
          <a:ln>
            <a:noFill/>
          </a:ln>
        </p:spPr>
      </p:pic>
      <p:pic>
        <p:nvPicPr>
          <p:cNvPr id="1967" name="Google Shape;1967;p193"/>
          <p:cNvPicPr preferRelativeResize="0"/>
          <p:nvPr/>
        </p:nvPicPr>
        <p:blipFill>
          <a:blip r:embed="rId7">
            <a:alphaModFix/>
          </a:blip>
          <a:stretch>
            <a:fillRect/>
          </a:stretch>
        </p:blipFill>
        <p:spPr>
          <a:xfrm>
            <a:off x="5759600" y="3523326"/>
            <a:ext cx="741808" cy="262675"/>
          </a:xfrm>
          <a:prstGeom prst="rect">
            <a:avLst/>
          </a:prstGeom>
          <a:noFill/>
          <a:ln>
            <a:noFill/>
          </a:ln>
        </p:spPr>
      </p:pic>
      <p:pic>
        <p:nvPicPr>
          <p:cNvPr id="1968" name="Google Shape;1968;p193"/>
          <p:cNvPicPr preferRelativeResize="0"/>
          <p:nvPr/>
        </p:nvPicPr>
        <p:blipFill>
          <a:blip r:embed="rId8">
            <a:alphaModFix/>
          </a:blip>
          <a:stretch>
            <a:fillRect/>
          </a:stretch>
        </p:blipFill>
        <p:spPr>
          <a:xfrm>
            <a:off x="4573013" y="3517569"/>
            <a:ext cx="968926" cy="274192"/>
          </a:xfrm>
          <a:prstGeom prst="rect">
            <a:avLst/>
          </a:prstGeom>
          <a:noFill/>
          <a:ln>
            <a:noFill/>
          </a:ln>
        </p:spPr>
      </p:pic>
      <p:pic>
        <p:nvPicPr>
          <p:cNvPr id="1969" name="Google Shape;1969;p193"/>
          <p:cNvPicPr preferRelativeResize="0"/>
          <p:nvPr/>
        </p:nvPicPr>
        <p:blipFill>
          <a:blip r:embed="rId9">
            <a:alphaModFix/>
          </a:blip>
          <a:stretch>
            <a:fillRect/>
          </a:stretch>
        </p:blipFill>
        <p:spPr>
          <a:xfrm>
            <a:off x="3564797" y="3542163"/>
            <a:ext cx="865390" cy="225000"/>
          </a:xfrm>
          <a:prstGeom prst="rect">
            <a:avLst/>
          </a:prstGeom>
          <a:noFill/>
          <a:ln>
            <a:noFill/>
          </a:ln>
        </p:spPr>
      </p:pic>
      <p:pic>
        <p:nvPicPr>
          <p:cNvPr id="1970" name="Google Shape;1970;p193"/>
          <p:cNvPicPr preferRelativeResize="0"/>
          <p:nvPr/>
        </p:nvPicPr>
        <p:blipFill>
          <a:blip r:embed="rId10">
            <a:alphaModFix/>
          </a:blip>
          <a:stretch>
            <a:fillRect/>
          </a:stretch>
        </p:blipFill>
        <p:spPr>
          <a:xfrm>
            <a:off x="6303298" y="1927634"/>
            <a:ext cx="889526" cy="253654"/>
          </a:xfrm>
          <a:prstGeom prst="rect">
            <a:avLst/>
          </a:prstGeom>
          <a:noFill/>
          <a:ln>
            <a:noFill/>
          </a:ln>
        </p:spPr>
      </p:pic>
      <p:grpSp>
        <p:nvGrpSpPr>
          <p:cNvPr id="1971" name="Google Shape;1971;p193"/>
          <p:cNvGrpSpPr/>
          <p:nvPr/>
        </p:nvGrpSpPr>
        <p:grpSpPr>
          <a:xfrm>
            <a:off x="4238379" y="2501718"/>
            <a:ext cx="1165014" cy="172279"/>
            <a:chOff x="533121" y="4033050"/>
            <a:chExt cx="2268329" cy="393600"/>
          </a:xfrm>
        </p:grpSpPr>
        <p:pic>
          <p:nvPicPr>
            <p:cNvPr id="1972" name="Google Shape;1972;p193"/>
            <p:cNvPicPr preferRelativeResize="0"/>
            <p:nvPr/>
          </p:nvPicPr>
          <p:blipFill rotWithShape="1">
            <a:blip r:embed="rId11">
              <a:alphaModFix/>
            </a:blip>
            <a:srcRect b="0" l="0" r="80586" t="0"/>
            <a:stretch/>
          </p:blipFill>
          <p:spPr>
            <a:xfrm>
              <a:off x="533121" y="4033050"/>
              <a:ext cx="437950" cy="393600"/>
            </a:xfrm>
            <a:prstGeom prst="rect">
              <a:avLst/>
            </a:prstGeom>
            <a:noFill/>
            <a:ln>
              <a:noFill/>
            </a:ln>
          </p:spPr>
        </p:pic>
        <p:pic>
          <p:nvPicPr>
            <p:cNvPr id="1973" name="Google Shape;1973;p193"/>
            <p:cNvPicPr preferRelativeResize="0"/>
            <p:nvPr/>
          </p:nvPicPr>
          <p:blipFill rotWithShape="1">
            <a:blip r:embed="rId11">
              <a:alphaModFix/>
            </a:blip>
            <a:srcRect b="29343" l="19417" r="-559" t="0"/>
            <a:stretch/>
          </p:blipFill>
          <p:spPr>
            <a:xfrm>
              <a:off x="971075" y="4109250"/>
              <a:ext cx="1830375" cy="278100"/>
            </a:xfrm>
            <a:prstGeom prst="rect">
              <a:avLst/>
            </a:prstGeom>
            <a:noFill/>
            <a:ln>
              <a:noFill/>
            </a:ln>
          </p:spPr>
        </p:pic>
      </p:grpSp>
      <p:pic>
        <p:nvPicPr>
          <p:cNvPr id="1974" name="Google Shape;1974;p193"/>
          <p:cNvPicPr preferRelativeResize="0"/>
          <p:nvPr/>
        </p:nvPicPr>
        <p:blipFill rotWithShape="1">
          <a:blip r:embed="rId12">
            <a:alphaModFix/>
          </a:blip>
          <a:srcRect b="28450" l="0" r="0" t="28450"/>
          <a:stretch/>
        </p:blipFill>
        <p:spPr>
          <a:xfrm>
            <a:off x="5521429" y="2475358"/>
            <a:ext cx="994425" cy="225017"/>
          </a:xfrm>
          <a:prstGeom prst="rect">
            <a:avLst/>
          </a:prstGeom>
          <a:noFill/>
          <a:ln>
            <a:noFill/>
          </a:ln>
        </p:spPr>
      </p:pic>
      <p:pic>
        <p:nvPicPr>
          <p:cNvPr id="1975" name="Google Shape;1975;p193"/>
          <p:cNvPicPr preferRelativeResize="0"/>
          <p:nvPr/>
        </p:nvPicPr>
        <p:blipFill rotWithShape="1">
          <a:blip r:embed="rId13">
            <a:alphaModFix/>
          </a:blip>
          <a:srcRect b="33546" l="0" r="0" t="21052"/>
          <a:stretch/>
        </p:blipFill>
        <p:spPr>
          <a:xfrm>
            <a:off x="2892373" y="1917366"/>
            <a:ext cx="1073670" cy="274199"/>
          </a:xfrm>
          <a:prstGeom prst="rect">
            <a:avLst/>
          </a:prstGeom>
          <a:noFill/>
          <a:ln>
            <a:noFill/>
          </a:ln>
        </p:spPr>
      </p:pic>
      <p:pic>
        <p:nvPicPr>
          <p:cNvPr id="1976" name="Google Shape;1976;p193"/>
          <p:cNvPicPr preferRelativeResize="0"/>
          <p:nvPr/>
        </p:nvPicPr>
        <p:blipFill>
          <a:blip r:embed="rId14">
            <a:alphaModFix/>
          </a:blip>
          <a:stretch>
            <a:fillRect/>
          </a:stretch>
        </p:blipFill>
        <p:spPr>
          <a:xfrm>
            <a:off x="2756361" y="3520951"/>
            <a:ext cx="741800" cy="267412"/>
          </a:xfrm>
          <a:prstGeom prst="rect">
            <a:avLst/>
          </a:prstGeom>
          <a:noFill/>
          <a:ln>
            <a:noFill/>
          </a:ln>
        </p:spPr>
      </p:pic>
      <p:pic>
        <p:nvPicPr>
          <p:cNvPr id="1977" name="Google Shape;1977;p193"/>
          <p:cNvPicPr preferRelativeResize="0"/>
          <p:nvPr/>
        </p:nvPicPr>
        <p:blipFill rotWithShape="1">
          <a:blip r:embed="rId15">
            <a:alphaModFix/>
          </a:blip>
          <a:srcRect b="29518" l="8137" r="8145" t="29518"/>
          <a:stretch/>
        </p:blipFill>
        <p:spPr>
          <a:xfrm>
            <a:off x="4066673" y="1988101"/>
            <a:ext cx="994425" cy="155438"/>
          </a:xfrm>
          <a:prstGeom prst="rect">
            <a:avLst/>
          </a:prstGeom>
          <a:noFill/>
          <a:ln>
            <a:noFill/>
          </a:ln>
        </p:spPr>
      </p:pic>
      <p:pic>
        <p:nvPicPr>
          <p:cNvPr id="1978" name="Google Shape;1978;p193"/>
          <p:cNvPicPr preferRelativeResize="0"/>
          <p:nvPr/>
        </p:nvPicPr>
        <p:blipFill>
          <a:blip r:embed="rId16">
            <a:alphaModFix/>
          </a:blip>
          <a:stretch>
            <a:fillRect/>
          </a:stretch>
        </p:blipFill>
        <p:spPr>
          <a:xfrm>
            <a:off x="6097124" y="2994435"/>
            <a:ext cx="377502" cy="253675"/>
          </a:xfrm>
          <a:prstGeom prst="rect">
            <a:avLst/>
          </a:prstGeom>
          <a:noFill/>
          <a:ln>
            <a:noFill/>
          </a:ln>
        </p:spPr>
      </p:pic>
      <p:pic>
        <p:nvPicPr>
          <p:cNvPr id="1979" name="Google Shape;1979;p193"/>
          <p:cNvPicPr preferRelativeResize="0"/>
          <p:nvPr/>
        </p:nvPicPr>
        <p:blipFill>
          <a:blip r:embed="rId17">
            <a:alphaModFix/>
          </a:blip>
          <a:stretch>
            <a:fillRect/>
          </a:stretch>
        </p:blipFill>
        <p:spPr>
          <a:xfrm>
            <a:off x="6603175" y="3542163"/>
            <a:ext cx="606285" cy="225000"/>
          </a:xfrm>
          <a:prstGeom prst="rect">
            <a:avLst/>
          </a:prstGeom>
          <a:noFill/>
          <a:ln>
            <a:noFill/>
          </a:ln>
        </p:spPr>
      </p:pic>
      <p:pic>
        <p:nvPicPr>
          <p:cNvPr id="1980" name="Google Shape;1980;p193"/>
          <p:cNvPicPr preferRelativeResize="0"/>
          <p:nvPr/>
        </p:nvPicPr>
        <p:blipFill rotWithShape="1">
          <a:blip r:embed="rId18">
            <a:alphaModFix/>
          </a:blip>
          <a:srcRect b="16789" l="7249" r="7258" t="16796"/>
          <a:stretch/>
        </p:blipFill>
        <p:spPr>
          <a:xfrm>
            <a:off x="3962018" y="2984171"/>
            <a:ext cx="968924" cy="274191"/>
          </a:xfrm>
          <a:prstGeom prst="rect">
            <a:avLst/>
          </a:prstGeom>
          <a:noFill/>
          <a:ln>
            <a:noFill/>
          </a:ln>
        </p:spPr>
      </p:pic>
      <p:pic>
        <p:nvPicPr>
          <p:cNvPr id="1981" name="Google Shape;1981;p193"/>
          <p:cNvPicPr preferRelativeResize="0"/>
          <p:nvPr/>
        </p:nvPicPr>
        <p:blipFill rotWithShape="1">
          <a:blip r:embed="rId19">
            <a:alphaModFix/>
          </a:blip>
          <a:srcRect b="28201" l="15611" r="15617" t="28197"/>
          <a:stretch/>
        </p:blipFill>
        <p:spPr>
          <a:xfrm>
            <a:off x="6633881" y="2395664"/>
            <a:ext cx="606275" cy="384374"/>
          </a:xfrm>
          <a:prstGeom prst="rect">
            <a:avLst/>
          </a:prstGeom>
          <a:noFill/>
          <a:ln>
            <a:noFill/>
          </a:ln>
        </p:spPr>
      </p:pic>
      <p:pic>
        <p:nvPicPr>
          <p:cNvPr id="1982" name="Google Shape;1982;p193"/>
          <p:cNvPicPr preferRelativeResize="0"/>
          <p:nvPr/>
        </p:nvPicPr>
        <p:blipFill>
          <a:blip r:embed="rId20">
            <a:alphaModFix/>
          </a:blip>
          <a:stretch>
            <a:fillRect/>
          </a:stretch>
        </p:blipFill>
        <p:spPr>
          <a:xfrm>
            <a:off x="6582771" y="3000801"/>
            <a:ext cx="674166" cy="240900"/>
          </a:xfrm>
          <a:prstGeom prst="rect">
            <a:avLst/>
          </a:prstGeom>
          <a:noFill/>
          <a:ln>
            <a:noFill/>
          </a:ln>
        </p:spPr>
      </p:pic>
      <p:grpSp>
        <p:nvGrpSpPr>
          <p:cNvPr id="1983" name="Google Shape;1983;p193"/>
          <p:cNvGrpSpPr/>
          <p:nvPr/>
        </p:nvGrpSpPr>
        <p:grpSpPr>
          <a:xfrm>
            <a:off x="5306114" y="4082589"/>
            <a:ext cx="1090501" cy="210948"/>
            <a:chOff x="1432800" y="3307175"/>
            <a:chExt cx="1462975" cy="310400"/>
          </a:xfrm>
        </p:grpSpPr>
        <p:pic>
          <p:nvPicPr>
            <p:cNvPr id="1984" name="Google Shape;1984;p193"/>
            <p:cNvPicPr preferRelativeResize="0"/>
            <p:nvPr/>
          </p:nvPicPr>
          <p:blipFill rotWithShape="1">
            <a:blip r:embed="rId21">
              <a:alphaModFix/>
            </a:blip>
            <a:srcRect b="0" l="0" r="75351" t="0"/>
            <a:stretch/>
          </p:blipFill>
          <p:spPr>
            <a:xfrm>
              <a:off x="1432800" y="3307175"/>
              <a:ext cx="360601" cy="310400"/>
            </a:xfrm>
            <a:prstGeom prst="rect">
              <a:avLst/>
            </a:prstGeom>
            <a:noFill/>
            <a:ln>
              <a:noFill/>
            </a:ln>
          </p:spPr>
        </p:pic>
        <p:pic>
          <p:nvPicPr>
            <p:cNvPr id="1985" name="Google Shape;1985;p193"/>
            <p:cNvPicPr preferRelativeResize="0"/>
            <p:nvPr/>
          </p:nvPicPr>
          <p:blipFill rotWithShape="1">
            <a:blip r:embed="rId22">
              <a:alphaModFix/>
            </a:blip>
            <a:srcRect b="0" l="23318" r="0" t="0"/>
            <a:stretch/>
          </p:blipFill>
          <p:spPr>
            <a:xfrm>
              <a:off x="1773950" y="3307175"/>
              <a:ext cx="1121825" cy="310400"/>
            </a:xfrm>
            <a:prstGeom prst="rect">
              <a:avLst/>
            </a:prstGeom>
            <a:noFill/>
            <a:ln>
              <a:noFill/>
            </a:ln>
          </p:spPr>
        </p:pic>
      </p:grpSp>
      <p:pic>
        <p:nvPicPr>
          <p:cNvPr id="1986" name="Google Shape;1986;p193"/>
          <p:cNvPicPr preferRelativeResize="0"/>
          <p:nvPr/>
        </p:nvPicPr>
        <p:blipFill>
          <a:blip r:embed="rId23">
            <a:alphaModFix/>
          </a:blip>
          <a:stretch>
            <a:fillRect/>
          </a:stretch>
        </p:blipFill>
        <p:spPr>
          <a:xfrm>
            <a:off x="2840938" y="3009407"/>
            <a:ext cx="968924" cy="223735"/>
          </a:xfrm>
          <a:prstGeom prst="rect">
            <a:avLst/>
          </a:prstGeom>
          <a:noFill/>
          <a:ln>
            <a:noFill/>
          </a:ln>
        </p:spPr>
      </p:pic>
      <p:sp>
        <p:nvSpPr>
          <p:cNvPr id="1987" name="Google Shape;1987;p193"/>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1" name="Shape 1991"/>
        <p:cNvGrpSpPr/>
        <p:nvPr/>
      </p:nvGrpSpPr>
      <p:grpSpPr>
        <a:xfrm>
          <a:off x="0" y="0"/>
          <a:ext cx="0" cy="0"/>
          <a:chOff x="0" y="0"/>
          <a:chExt cx="0" cy="0"/>
        </a:xfrm>
      </p:grpSpPr>
      <p:pic>
        <p:nvPicPr>
          <p:cNvPr id="1992" name="Google Shape;1992;p194"/>
          <p:cNvPicPr preferRelativeResize="0"/>
          <p:nvPr/>
        </p:nvPicPr>
        <p:blipFill>
          <a:blip r:embed="rId3">
            <a:alphaModFix/>
          </a:blip>
          <a:stretch>
            <a:fillRect/>
          </a:stretch>
        </p:blipFill>
        <p:spPr>
          <a:xfrm>
            <a:off x="2221177" y="3675438"/>
            <a:ext cx="825950" cy="825950"/>
          </a:xfrm>
          <a:prstGeom prst="rect">
            <a:avLst/>
          </a:prstGeom>
          <a:noFill/>
          <a:ln>
            <a:noFill/>
          </a:ln>
        </p:spPr>
      </p:pic>
      <p:pic>
        <p:nvPicPr>
          <p:cNvPr id="1993" name="Google Shape;1993;p194"/>
          <p:cNvPicPr preferRelativeResize="0"/>
          <p:nvPr/>
        </p:nvPicPr>
        <p:blipFill>
          <a:blip r:embed="rId4">
            <a:alphaModFix/>
          </a:blip>
          <a:stretch>
            <a:fillRect/>
          </a:stretch>
        </p:blipFill>
        <p:spPr>
          <a:xfrm>
            <a:off x="5705197" y="2262425"/>
            <a:ext cx="952500" cy="952500"/>
          </a:xfrm>
          <a:prstGeom prst="rect">
            <a:avLst/>
          </a:prstGeom>
          <a:noFill/>
          <a:ln>
            <a:noFill/>
          </a:ln>
        </p:spPr>
      </p:pic>
      <p:pic>
        <p:nvPicPr>
          <p:cNvPr id="1994" name="Google Shape;1994;p194"/>
          <p:cNvPicPr preferRelativeResize="0"/>
          <p:nvPr/>
        </p:nvPicPr>
        <p:blipFill rotWithShape="1">
          <a:blip r:embed="rId5">
            <a:alphaModFix/>
          </a:blip>
          <a:srcRect b="6471" l="9299" r="3955" t="10671"/>
          <a:stretch/>
        </p:blipFill>
        <p:spPr>
          <a:xfrm>
            <a:off x="1000101" y="1356000"/>
            <a:ext cx="1362069" cy="471250"/>
          </a:xfrm>
          <a:prstGeom prst="rect">
            <a:avLst/>
          </a:prstGeom>
          <a:noFill/>
          <a:ln>
            <a:noFill/>
          </a:ln>
        </p:spPr>
      </p:pic>
      <p:pic>
        <p:nvPicPr>
          <p:cNvPr id="1995" name="Google Shape;1995;p194"/>
          <p:cNvPicPr preferRelativeResize="0"/>
          <p:nvPr/>
        </p:nvPicPr>
        <p:blipFill>
          <a:blip r:embed="rId6">
            <a:alphaModFix/>
          </a:blip>
          <a:stretch>
            <a:fillRect/>
          </a:stretch>
        </p:blipFill>
        <p:spPr>
          <a:xfrm>
            <a:off x="2090185" y="2291000"/>
            <a:ext cx="952500" cy="923925"/>
          </a:xfrm>
          <a:prstGeom prst="rect">
            <a:avLst/>
          </a:prstGeom>
          <a:noFill/>
          <a:ln>
            <a:noFill/>
          </a:ln>
        </p:spPr>
      </p:pic>
      <p:pic>
        <p:nvPicPr>
          <p:cNvPr id="1996" name="Google Shape;1996;p194"/>
          <p:cNvPicPr preferRelativeResize="0"/>
          <p:nvPr/>
        </p:nvPicPr>
        <p:blipFill>
          <a:blip r:embed="rId7">
            <a:alphaModFix/>
          </a:blip>
          <a:stretch>
            <a:fillRect/>
          </a:stretch>
        </p:blipFill>
        <p:spPr>
          <a:xfrm>
            <a:off x="85500" y="3548887"/>
            <a:ext cx="1107558" cy="952500"/>
          </a:xfrm>
          <a:prstGeom prst="rect">
            <a:avLst/>
          </a:prstGeom>
          <a:noFill/>
          <a:ln>
            <a:noFill/>
          </a:ln>
        </p:spPr>
      </p:pic>
      <p:grpSp>
        <p:nvGrpSpPr>
          <p:cNvPr id="1997" name="Google Shape;1997;p194"/>
          <p:cNvGrpSpPr/>
          <p:nvPr/>
        </p:nvGrpSpPr>
        <p:grpSpPr>
          <a:xfrm>
            <a:off x="5958548" y="1015150"/>
            <a:ext cx="771000" cy="812100"/>
            <a:chOff x="5920450" y="286475"/>
            <a:chExt cx="771000" cy="812100"/>
          </a:xfrm>
        </p:grpSpPr>
        <p:sp>
          <p:nvSpPr>
            <p:cNvPr id="1998" name="Google Shape;1998;p194"/>
            <p:cNvSpPr/>
            <p:nvPr/>
          </p:nvSpPr>
          <p:spPr>
            <a:xfrm>
              <a:off x="5920450" y="286475"/>
              <a:ext cx="771000" cy="8121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9" name="Google Shape;1999;p194"/>
            <p:cNvPicPr preferRelativeResize="0"/>
            <p:nvPr/>
          </p:nvPicPr>
          <p:blipFill>
            <a:blip r:embed="rId8">
              <a:alphaModFix/>
            </a:blip>
            <a:stretch>
              <a:fillRect/>
            </a:stretch>
          </p:blipFill>
          <p:spPr>
            <a:xfrm>
              <a:off x="5955600" y="308750"/>
              <a:ext cx="711375" cy="765633"/>
            </a:xfrm>
            <a:prstGeom prst="rect">
              <a:avLst/>
            </a:prstGeom>
            <a:noFill/>
            <a:ln>
              <a:noFill/>
            </a:ln>
          </p:spPr>
        </p:pic>
      </p:grpSp>
      <p:pic>
        <p:nvPicPr>
          <p:cNvPr id="2000" name="Google Shape;2000;p194"/>
          <p:cNvPicPr preferRelativeResize="0"/>
          <p:nvPr/>
        </p:nvPicPr>
        <p:blipFill>
          <a:blip r:embed="rId9">
            <a:alphaModFix/>
          </a:blip>
          <a:stretch>
            <a:fillRect/>
          </a:stretch>
        </p:blipFill>
        <p:spPr>
          <a:xfrm>
            <a:off x="174900" y="1122998"/>
            <a:ext cx="711375" cy="704252"/>
          </a:xfrm>
          <a:prstGeom prst="rect">
            <a:avLst/>
          </a:prstGeom>
          <a:noFill/>
          <a:ln>
            <a:noFill/>
          </a:ln>
        </p:spPr>
      </p:pic>
      <p:grpSp>
        <p:nvGrpSpPr>
          <p:cNvPr id="2001" name="Google Shape;2001;p194"/>
          <p:cNvGrpSpPr/>
          <p:nvPr/>
        </p:nvGrpSpPr>
        <p:grpSpPr>
          <a:xfrm>
            <a:off x="3621522" y="850950"/>
            <a:ext cx="952500" cy="976300"/>
            <a:chOff x="3919675" y="73475"/>
            <a:chExt cx="952500" cy="976300"/>
          </a:xfrm>
        </p:grpSpPr>
        <p:sp>
          <p:nvSpPr>
            <p:cNvPr id="2002" name="Google Shape;2002;p194"/>
            <p:cNvSpPr/>
            <p:nvPr/>
          </p:nvSpPr>
          <p:spPr>
            <a:xfrm>
              <a:off x="3999325" y="234375"/>
              <a:ext cx="789600" cy="815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3" name="Google Shape;2003;p194"/>
            <p:cNvPicPr preferRelativeResize="0"/>
            <p:nvPr/>
          </p:nvPicPr>
          <p:blipFill rotWithShape="1">
            <a:blip r:embed="rId10">
              <a:alphaModFix/>
            </a:blip>
            <a:srcRect b="7138" l="-2688" r="-5302" t="-15129"/>
            <a:stretch/>
          </p:blipFill>
          <p:spPr>
            <a:xfrm>
              <a:off x="3919675" y="73475"/>
              <a:ext cx="952500" cy="952500"/>
            </a:xfrm>
            <a:prstGeom prst="rect">
              <a:avLst/>
            </a:prstGeom>
            <a:noFill/>
            <a:ln>
              <a:noFill/>
            </a:ln>
          </p:spPr>
        </p:pic>
      </p:grpSp>
      <p:pic>
        <p:nvPicPr>
          <p:cNvPr id="2004" name="Google Shape;2004;p194"/>
          <p:cNvPicPr preferRelativeResize="0"/>
          <p:nvPr/>
        </p:nvPicPr>
        <p:blipFill>
          <a:blip r:embed="rId11">
            <a:alphaModFix/>
          </a:blip>
          <a:stretch>
            <a:fillRect/>
          </a:stretch>
        </p:blipFill>
        <p:spPr>
          <a:xfrm>
            <a:off x="1326118" y="3739388"/>
            <a:ext cx="762000" cy="762000"/>
          </a:xfrm>
          <a:prstGeom prst="rect">
            <a:avLst/>
          </a:prstGeom>
          <a:noFill/>
          <a:ln>
            <a:noFill/>
          </a:ln>
        </p:spPr>
      </p:pic>
      <p:pic>
        <p:nvPicPr>
          <p:cNvPr id="2005" name="Google Shape;2005;p194"/>
          <p:cNvPicPr preferRelativeResize="0"/>
          <p:nvPr/>
        </p:nvPicPr>
        <p:blipFill>
          <a:blip r:embed="rId12">
            <a:alphaModFix/>
          </a:blip>
          <a:stretch>
            <a:fillRect/>
          </a:stretch>
        </p:blipFill>
        <p:spPr>
          <a:xfrm>
            <a:off x="1209176" y="2505575"/>
            <a:ext cx="771033" cy="709350"/>
          </a:xfrm>
          <a:prstGeom prst="rect">
            <a:avLst/>
          </a:prstGeom>
          <a:noFill/>
          <a:ln>
            <a:noFill/>
          </a:ln>
        </p:spPr>
      </p:pic>
      <p:grpSp>
        <p:nvGrpSpPr>
          <p:cNvPr id="2006" name="Google Shape;2006;p194"/>
          <p:cNvGrpSpPr/>
          <p:nvPr/>
        </p:nvGrpSpPr>
        <p:grpSpPr>
          <a:xfrm>
            <a:off x="4707819" y="2549400"/>
            <a:ext cx="887402" cy="665525"/>
            <a:chOff x="6109973" y="389925"/>
            <a:chExt cx="887402" cy="665525"/>
          </a:xfrm>
        </p:grpSpPr>
        <p:sp>
          <p:nvSpPr>
            <p:cNvPr id="2007" name="Google Shape;2007;p194"/>
            <p:cNvSpPr/>
            <p:nvPr/>
          </p:nvSpPr>
          <p:spPr>
            <a:xfrm>
              <a:off x="6115375" y="393950"/>
              <a:ext cx="882000" cy="661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8" name="Google Shape;2008;p194"/>
            <p:cNvPicPr preferRelativeResize="0"/>
            <p:nvPr/>
          </p:nvPicPr>
          <p:blipFill>
            <a:blip r:embed="rId13">
              <a:alphaModFix/>
            </a:blip>
            <a:stretch>
              <a:fillRect/>
            </a:stretch>
          </p:blipFill>
          <p:spPr>
            <a:xfrm>
              <a:off x="6109973" y="389925"/>
              <a:ext cx="882000" cy="661500"/>
            </a:xfrm>
            <a:prstGeom prst="rect">
              <a:avLst/>
            </a:prstGeom>
            <a:noFill/>
            <a:ln>
              <a:noFill/>
            </a:ln>
          </p:spPr>
        </p:pic>
      </p:grpSp>
      <p:grpSp>
        <p:nvGrpSpPr>
          <p:cNvPr id="2009" name="Google Shape;2009;p194"/>
          <p:cNvGrpSpPr/>
          <p:nvPr/>
        </p:nvGrpSpPr>
        <p:grpSpPr>
          <a:xfrm>
            <a:off x="6015627" y="3578886"/>
            <a:ext cx="885817" cy="922501"/>
            <a:chOff x="7786375" y="2801225"/>
            <a:chExt cx="990625" cy="1062300"/>
          </a:xfrm>
        </p:grpSpPr>
        <p:sp>
          <p:nvSpPr>
            <p:cNvPr id="2010" name="Google Shape;2010;p194"/>
            <p:cNvSpPr/>
            <p:nvPr/>
          </p:nvSpPr>
          <p:spPr>
            <a:xfrm>
              <a:off x="7790000" y="2801225"/>
              <a:ext cx="987000" cy="1062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1" name="Google Shape;2011;p194"/>
            <p:cNvPicPr preferRelativeResize="0"/>
            <p:nvPr/>
          </p:nvPicPr>
          <p:blipFill>
            <a:blip r:embed="rId14">
              <a:alphaModFix/>
            </a:blip>
            <a:stretch>
              <a:fillRect/>
            </a:stretch>
          </p:blipFill>
          <p:spPr>
            <a:xfrm>
              <a:off x="7786375" y="2848675"/>
              <a:ext cx="952500" cy="952500"/>
            </a:xfrm>
            <a:prstGeom prst="rect">
              <a:avLst/>
            </a:prstGeom>
            <a:noFill/>
            <a:ln>
              <a:noFill/>
            </a:ln>
          </p:spPr>
        </p:pic>
      </p:grpSp>
      <p:pic>
        <p:nvPicPr>
          <p:cNvPr id="2012" name="Google Shape;2012;p194"/>
          <p:cNvPicPr preferRelativeResize="0"/>
          <p:nvPr/>
        </p:nvPicPr>
        <p:blipFill>
          <a:blip r:embed="rId15">
            <a:alphaModFix/>
          </a:blip>
          <a:stretch>
            <a:fillRect/>
          </a:stretch>
        </p:blipFill>
        <p:spPr>
          <a:xfrm>
            <a:off x="6843374" y="1073600"/>
            <a:ext cx="753650" cy="753650"/>
          </a:xfrm>
          <a:prstGeom prst="rect">
            <a:avLst/>
          </a:prstGeom>
          <a:noFill/>
          <a:ln cap="flat" cmpd="sng" w="9525">
            <a:solidFill>
              <a:srgbClr val="000000"/>
            </a:solidFill>
            <a:prstDash val="solid"/>
            <a:round/>
            <a:headEnd len="sm" w="sm" type="none"/>
            <a:tailEnd len="sm" w="sm" type="none"/>
          </a:ln>
        </p:spPr>
      </p:pic>
      <p:pic>
        <p:nvPicPr>
          <p:cNvPr id="2013" name="Google Shape;2013;p194"/>
          <p:cNvPicPr preferRelativeResize="0"/>
          <p:nvPr/>
        </p:nvPicPr>
        <p:blipFill>
          <a:blip r:embed="rId16">
            <a:alphaModFix/>
          </a:blip>
          <a:stretch>
            <a:fillRect/>
          </a:stretch>
        </p:blipFill>
        <p:spPr>
          <a:xfrm>
            <a:off x="7034503" y="3548888"/>
            <a:ext cx="952500" cy="952500"/>
          </a:xfrm>
          <a:prstGeom prst="rect">
            <a:avLst/>
          </a:prstGeom>
          <a:noFill/>
          <a:ln>
            <a:noFill/>
          </a:ln>
        </p:spPr>
      </p:pic>
      <p:pic>
        <p:nvPicPr>
          <p:cNvPr id="2014" name="Google Shape;2014;p194"/>
          <p:cNvPicPr preferRelativeResize="0"/>
          <p:nvPr/>
        </p:nvPicPr>
        <p:blipFill>
          <a:blip r:embed="rId17">
            <a:alphaModFix/>
          </a:blip>
          <a:stretch>
            <a:fillRect/>
          </a:stretch>
        </p:blipFill>
        <p:spPr>
          <a:xfrm>
            <a:off x="6767674" y="2262425"/>
            <a:ext cx="952500" cy="952500"/>
          </a:xfrm>
          <a:prstGeom prst="rect">
            <a:avLst/>
          </a:prstGeom>
          <a:noFill/>
          <a:ln cap="flat" cmpd="sng" w="9525">
            <a:solidFill>
              <a:srgbClr val="000000"/>
            </a:solidFill>
            <a:prstDash val="solid"/>
            <a:round/>
            <a:headEnd len="sm" w="sm" type="none"/>
            <a:tailEnd len="sm" w="sm" type="none"/>
          </a:ln>
        </p:spPr>
      </p:pic>
      <p:grpSp>
        <p:nvGrpSpPr>
          <p:cNvPr id="2015" name="Google Shape;2015;p194"/>
          <p:cNvGrpSpPr/>
          <p:nvPr/>
        </p:nvGrpSpPr>
        <p:grpSpPr>
          <a:xfrm>
            <a:off x="249050" y="2339275"/>
            <a:ext cx="850150" cy="875650"/>
            <a:chOff x="2149450" y="2553362"/>
            <a:chExt cx="850150" cy="875650"/>
          </a:xfrm>
        </p:grpSpPr>
        <p:sp>
          <p:nvSpPr>
            <p:cNvPr id="2016" name="Google Shape;2016;p194"/>
            <p:cNvSpPr/>
            <p:nvPr/>
          </p:nvSpPr>
          <p:spPr>
            <a:xfrm>
              <a:off x="2158100" y="2553362"/>
              <a:ext cx="841500" cy="841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7" name="Google Shape;2017;p194"/>
            <p:cNvPicPr preferRelativeResize="0"/>
            <p:nvPr/>
          </p:nvPicPr>
          <p:blipFill>
            <a:blip r:embed="rId18">
              <a:alphaModFix/>
            </a:blip>
            <a:stretch>
              <a:fillRect/>
            </a:stretch>
          </p:blipFill>
          <p:spPr>
            <a:xfrm>
              <a:off x="2149450" y="2587586"/>
              <a:ext cx="841400" cy="841425"/>
            </a:xfrm>
            <a:prstGeom prst="rect">
              <a:avLst/>
            </a:prstGeom>
            <a:noFill/>
            <a:ln>
              <a:noFill/>
            </a:ln>
          </p:spPr>
        </p:pic>
      </p:grpSp>
      <p:grpSp>
        <p:nvGrpSpPr>
          <p:cNvPr id="2018" name="Google Shape;2018;p194"/>
          <p:cNvGrpSpPr/>
          <p:nvPr/>
        </p:nvGrpSpPr>
        <p:grpSpPr>
          <a:xfrm>
            <a:off x="2475996" y="1222150"/>
            <a:ext cx="1031700" cy="605100"/>
            <a:chOff x="3923225" y="689300"/>
            <a:chExt cx="1031700" cy="605100"/>
          </a:xfrm>
        </p:grpSpPr>
        <p:sp>
          <p:nvSpPr>
            <p:cNvPr id="2019" name="Google Shape;2019;p194"/>
            <p:cNvSpPr/>
            <p:nvPr/>
          </p:nvSpPr>
          <p:spPr>
            <a:xfrm>
              <a:off x="3923225" y="689300"/>
              <a:ext cx="1031700" cy="60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0" name="Google Shape;2020;p194"/>
            <p:cNvPicPr preferRelativeResize="0"/>
            <p:nvPr/>
          </p:nvPicPr>
          <p:blipFill>
            <a:blip r:embed="rId19">
              <a:alphaModFix/>
            </a:blip>
            <a:stretch>
              <a:fillRect/>
            </a:stretch>
          </p:blipFill>
          <p:spPr>
            <a:xfrm>
              <a:off x="3943350" y="700088"/>
              <a:ext cx="952500" cy="542925"/>
            </a:xfrm>
            <a:prstGeom prst="rect">
              <a:avLst/>
            </a:prstGeom>
            <a:noFill/>
            <a:ln>
              <a:noFill/>
            </a:ln>
          </p:spPr>
        </p:pic>
      </p:grpSp>
      <p:pic>
        <p:nvPicPr>
          <p:cNvPr id="2021" name="Google Shape;2021;p194"/>
          <p:cNvPicPr preferRelativeResize="0"/>
          <p:nvPr/>
        </p:nvPicPr>
        <p:blipFill>
          <a:blip r:embed="rId20">
            <a:alphaModFix/>
          </a:blip>
          <a:stretch>
            <a:fillRect/>
          </a:stretch>
        </p:blipFill>
        <p:spPr>
          <a:xfrm>
            <a:off x="3180186" y="4203665"/>
            <a:ext cx="1445200" cy="297735"/>
          </a:xfrm>
          <a:prstGeom prst="rect">
            <a:avLst/>
          </a:prstGeom>
          <a:noFill/>
          <a:ln cap="flat" cmpd="sng" w="9525">
            <a:solidFill>
              <a:srgbClr val="000000"/>
            </a:solidFill>
            <a:prstDash val="solid"/>
            <a:round/>
            <a:headEnd len="sm" w="sm" type="none"/>
            <a:tailEnd len="sm" w="sm" type="none"/>
          </a:ln>
        </p:spPr>
      </p:pic>
      <p:pic>
        <p:nvPicPr>
          <p:cNvPr id="2022" name="Google Shape;2022;p194"/>
          <p:cNvPicPr preferRelativeResize="0"/>
          <p:nvPr/>
        </p:nvPicPr>
        <p:blipFill rotWithShape="1">
          <a:blip r:embed="rId21">
            <a:alphaModFix/>
          </a:blip>
          <a:srcRect b="0" l="5642" r="0" t="0"/>
          <a:stretch/>
        </p:blipFill>
        <p:spPr>
          <a:xfrm>
            <a:off x="3152661" y="2701925"/>
            <a:ext cx="1445182" cy="513000"/>
          </a:xfrm>
          <a:prstGeom prst="rect">
            <a:avLst/>
          </a:prstGeom>
          <a:noFill/>
          <a:ln>
            <a:noFill/>
          </a:ln>
        </p:spPr>
      </p:pic>
      <p:pic>
        <p:nvPicPr>
          <p:cNvPr id="2023" name="Google Shape;2023;p194"/>
          <p:cNvPicPr preferRelativeResize="0"/>
          <p:nvPr/>
        </p:nvPicPr>
        <p:blipFill>
          <a:blip r:embed="rId22">
            <a:alphaModFix/>
          </a:blip>
          <a:stretch>
            <a:fillRect/>
          </a:stretch>
        </p:blipFill>
        <p:spPr>
          <a:xfrm>
            <a:off x="4758446" y="3745513"/>
            <a:ext cx="1124122" cy="755875"/>
          </a:xfrm>
          <a:prstGeom prst="rect">
            <a:avLst/>
          </a:prstGeom>
          <a:noFill/>
          <a:ln>
            <a:noFill/>
          </a:ln>
        </p:spPr>
      </p:pic>
      <p:pic>
        <p:nvPicPr>
          <p:cNvPr id="2024" name="Google Shape;2024;p194"/>
          <p:cNvPicPr preferRelativeResize="0"/>
          <p:nvPr/>
        </p:nvPicPr>
        <p:blipFill>
          <a:blip r:embed="rId23">
            <a:alphaModFix/>
          </a:blip>
          <a:stretch>
            <a:fillRect/>
          </a:stretch>
        </p:blipFill>
        <p:spPr>
          <a:xfrm>
            <a:off x="7830150" y="2701925"/>
            <a:ext cx="1156879" cy="513000"/>
          </a:xfrm>
          <a:prstGeom prst="rect">
            <a:avLst/>
          </a:prstGeom>
          <a:noFill/>
          <a:ln>
            <a:noFill/>
          </a:ln>
        </p:spPr>
      </p:pic>
      <p:pic>
        <p:nvPicPr>
          <p:cNvPr id="2025" name="Google Shape;2025;p194"/>
          <p:cNvPicPr preferRelativeResize="0"/>
          <p:nvPr/>
        </p:nvPicPr>
        <p:blipFill>
          <a:blip r:embed="rId24">
            <a:alphaModFix/>
          </a:blip>
          <a:stretch>
            <a:fillRect/>
          </a:stretch>
        </p:blipFill>
        <p:spPr>
          <a:xfrm>
            <a:off x="8120063" y="3548888"/>
            <a:ext cx="828675" cy="952500"/>
          </a:xfrm>
          <a:prstGeom prst="rect">
            <a:avLst/>
          </a:prstGeom>
          <a:noFill/>
          <a:ln>
            <a:noFill/>
          </a:ln>
        </p:spPr>
      </p:pic>
      <p:sp>
        <p:nvSpPr>
          <p:cNvPr id="2026" name="Google Shape;2026;p194"/>
          <p:cNvSpPr txBox="1"/>
          <p:nvPr>
            <p:ph type="title"/>
          </p:nvPr>
        </p:nvSpPr>
        <p:spPr>
          <a:xfrm>
            <a:off x="826650" y="0"/>
            <a:ext cx="7490700" cy="1063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3000">
                <a:solidFill>
                  <a:srgbClr val="434343"/>
                </a:solidFill>
                <a:latin typeface="Overpass"/>
                <a:ea typeface="Overpass"/>
                <a:cs typeface="Overpass"/>
                <a:sym typeface="Overpass"/>
              </a:rPr>
              <a:t>THE BROAD SECURITY ECOSYSTEM</a:t>
            </a:r>
            <a:endParaRPr b="1" sz="3000">
              <a:solidFill>
                <a:srgbClr val="434343"/>
              </a:solidFill>
              <a:latin typeface="Overpass"/>
              <a:ea typeface="Overpass"/>
              <a:cs typeface="Overpass"/>
              <a:sym typeface="Overpass"/>
            </a:endParaRPr>
          </a:p>
        </p:txBody>
      </p:sp>
      <p:sp>
        <p:nvSpPr>
          <p:cNvPr id="2027" name="Google Shape;2027;p194"/>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pic>
        <p:nvPicPr>
          <p:cNvPr id="2028" name="Google Shape;2028;p194"/>
          <p:cNvPicPr preferRelativeResize="0"/>
          <p:nvPr/>
        </p:nvPicPr>
        <p:blipFill rotWithShape="1">
          <a:blip r:embed="rId25">
            <a:alphaModFix/>
          </a:blip>
          <a:srcRect b="0" l="0" r="39617" t="0"/>
          <a:stretch/>
        </p:blipFill>
        <p:spPr>
          <a:xfrm>
            <a:off x="7710850" y="1433650"/>
            <a:ext cx="1139900" cy="393600"/>
          </a:xfrm>
          <a:prstGeom prst="rect">
            <a:avLst/>
          </a:prstGeom>
          <a:noFill/>
          <a:ln>
            <a:noFill/>
          </a:ln>
        </p:spPr>
      </p:pic>
      <p:pic>
        <p:nvPicPr>
          <p:cNvPr id="2029" name="Google Shape;2029;p194"/>
          <p:cNvPicPr preferRelativeResize="0"/>
          <p:nvPr/>
        </p:nvPicPr>
        <p:blipFill>
          <a:blip r:embed="rId26">
            <a:alphaModFix/>
          </a:blip>
          <a:stretch>
            <a:fillRect/>
          </a:stretch>
        </p:blipFill>
        <p:spPr>
          <a:xfrm>
            <a:off x="4687848" y="1329217"/>
            <a:ext cx="1156874" cy="36444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3" name="Shape 2033"/>
        <p:cNvGrpSpPr/>
        <p:nvPr/>
      </p:nvGrpSpPr>
      <p:grpSpPr>
        <a:xfrm>
          <a:off x="0" y="0"/>
          <a:ext cx="0" cy="0"/>
          <a:chOff x="0" y="0"/>
          <a:chExt cx="0" cy="0"/>
        </a:xfrm>
      </p:grpSpPr>
      <p:sp>
        <p:nvSpPr>
          <p:cNvPr id="2034" name="Google Shape;2034;p19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Clr>
                <a:srgbClr val="000000"/>
              </a:buClr>
              <a:buSzPts val="600"/>
              <a:buFont typeface="Arial"/>
              <a:buNone/>
            </a:pPr>
            <a:fld id="{00000000-1234-1234-1234-123412341234}" type="slidenum">
              <a:rPr lang="en"/>
              <a:t>‹#›</a:t>
            </a:fld>
            <a:endParaRPr/>
          </a:p>
        </p:txBody>
      </p:sp>
      <p:sp>
        <p:nvSpPr>
          <p:cNvPr id="2035" name="Google Shape;2035;p195"/>
          <p:cNvSpPr txBox="1"/>
          <p:nvPr>
            <p:ph type="title"/>
          </p:nvPr>
        </p:nvSpPr>
        <p:spPr>
          <a:xfrm>
            <a:off x="335825" y="965825"/>
            <a:ext cx="6149100" cy="1578900"/>
          </a:xfrm>
          <a:prstGeom prst="rect">
            <a:avLst/>
          </a:prstGeom>
          <a:noFill/>
          <a:ln>
            <a:noFill/>
          </a:ln>
        </p:spPr>
        <p:txBody>
          <a:bodyPr anchorCtr="0" anchor="t" bIns="68575" lIns="329175" spcFirstLastPara="1" rIns="68575" wrap="square" tIns="68575">
            <a:noAutofit/>
          </a:bodyPr>
          <a:lstStyle/>
          <a:p>
            <a:pPr indent="0" lvl="0" marL="0" rtl="0" algn="l">
              <a:lnSpc>
                <a:spcPct val="100000"/>
              </a:lnSpc>
              <a:spcBef>
                <a:spcPts val="0"/>
              </a:spcBef>
              <a:spcAft>
                <a:spcPts val="0"/>
              </a:spcAft>
              <a:buSzPts val="2600"/>
              <a:buNone/>
            </a:pPr>
            <a:r>
              <a:rPr lang="en" sz="3800"/>
              <a:t>ROADMAP</a:t>
            </a:r>
            <a:endParaRPr sz="3800"/>
          </a:p>
        </p:txBody>
      </p:sp>
      <p:pic>
        <p:nvPicPr>
          <p:cNvPr id="2036" name="Google Shape;2036;p195"/>
          <p:cNvPicPr preferRelativeResize="0"/>
          <p:nvPr/>
        </p:nvPicPr>
        <p:blipFill rotWithShape="1">
          <a:blip r:embed="rId3">
            <a:alphaModFix/>
          </a:blip>
          <a:srcRect b="0" l="0" r="0" t="0"/>
          <a:stretch/>
        </p:blipFill>
        <p:spPr>
          <a:xfrm>
            <a:off x="-6" y="2662927"/>
            <a:ext cx="4007832" cy="1620289"/>
          </a:xfrm>
          <a:prstGeom prst="rect">
            <a:avLst/>
          </a:prstGeom>
          <a:noFill/>
          <a:ln>
            <a:noFill/>
          </a:ln>
        </p:spPr>
      </p:pic>
      <p:pic>
        <p:nvPicPr>
          <p:cNvPr id="2037" name="Google Shape;2037;p195"/>
          <p:cNvPicPr preferRelativeResize="0"/>
          <p:nvPr/>
        </p:nvPicPr>
        <p:blipFill rotWithShape="1">
          <a:blip r:embed="rId4">
            <a:alphaModFix/>
          </a:blip>
          <a:srcRect b="0" l="0" r="0" t="0"/>
          <a:stretch/>
        </p:blipFill>
        <p:spPr>
          <a:xfrm>
            <a:off x="2550581" y="3212262"/>
            <a:ext cx="184665" cy="27357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1" name="Shape 2041"/>
        <p:cNvGrpSpPr/>
        <p:nvPr/>
      </p:nvGrpSpPr>
      <p:grpSpPr>
        <a:xfrm>
          <a:off x="0" y="0"/>
          <a:ext cx="0" cy="0"/>
          <a:chOff x="0" y="0"/>
          <a:chExt cx="0" cy="0"/>
        </a:xfrm>
      </p:grpSpPr>
      <p:sp>
        <p:nvSpPr>
          <p:cNvPr id="2042" name="Google Shape;2042;p196"/>
          <p:cNvSpPr txBox="1"/>
          <p:nvPr/>
        </p:nvSpPr>
        <p:spPr>
          <a:xfrm>
            <a:off x="683400" y="76200"/>
            <a:ext cx="8386800" cy="72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434343"/>
                </a:solidFill>
                <a:latin typeface="Overpass"/>
                <a:ea typeface="Overpass"/>
                <a:cs typeface="Overpass"/>
                <a:sym typeface="Overpass"/>
              </a:rPr>
              <a:t>SECURITY</a:t>
            </a:r>
            <a:r>
              <a:rPr b="1" lang="en" sz="2400">
                <a:solidFill>
                  <a:srgbClr val="434343"/>
                </a:solidFill>
                <a:latin typeface="Overpass"/>
                <a:ea typeface="Overpass"/>
                <a:cs typeface="Overpass"/>
                <a:sym typeface="Overpass"/>
              </a:rPr>
              <a:t> FEATURE </a:t>
            </a:r>
            <a:r>
              <a:rPr b="1" lang="en" sz="2400">
                <a:solidFill>
                  <a:srgbClr val="434343"/>
                </a:solidFill>
                <a:latin typeface="Overpass"/>
                <a:ea typeface="Overpass"/>
                <a:cs typeface="Overpass"/>
                <a:sym typeface="Overpass"/>
              </a:rPr>
              <a:t>ROADMAP</a:t>
            </a:r>
            <a:br>
              <a:rPr b="1" lang="en" sz="2400">
                <a:solidFill>
                  <a:srgbClr val="434343"/>
                </a:solidFill>
                <a:latin typeface="Overpass"/>
                <a:ea typeface="Overpass"/>
                <a:cs typeface="Overpass"/>
                <a:sym typeface="Overpass"/>
              </a:rPr>
            </a:br>
            <a:r>
              <a:rPr b="1" lang="en">
                <a:solidFill>
                  <a:srgbClr val="434343"/>
                </a:solidFill>
                <a:latin typeface="Overpass"/>
                <a:ea typeface="Overpass"/>
                <a:cs typeface="Overpass"/>
                <a:sym typeface="Overpass"/>
              </a:rPr>
              <a:t>DEFENSE IN DEPTH - Control, Defend, Extend</a:t>
            </a:r>
            <a:endParaRPr b="1">
              <a:solidFill>
                <a:srgbClr val="434343"/>
              </a:solidFill>
              <a:latin typeface="Overpass"/>
              <a:ea typeface="Overpass"/>
              <a:cs typeface="Overpass"/>
              <a:sym typeface="Overpass"/>
            </a:endParaRPr>
          </a:p>
        </p:txBody>
      </p:sp>
      <p:sp>
        <p:nvSpPr>
          <p:cNvPr id="2043" name="Google Shape;2043;p196"/>
          <p:cNvSpPr/>
          <p:nvPr/>
        </p:nvSpPr>
        <p:spPr>
          <a:xfrm>
            <a:off x="3810175" y="971675"/>
            <a:ext cx="2540700" cy="456900"/>
          </a:xfrm>
          <a:prstGeom prst="rect">
            <a:avLst/>
          </a:prstGeom>
          <a:solidFill>
            <a:srgbClr val="3F9C3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Arial"/>
              <a:buNone/>
            </a:pPr>
            <a:r>
              <a:rPr lang="en">
                <a:solidFill>
                  <a:srgbClr val="FFFFFF"/>
                </a:solidFill>
                <a:latin typeface="Overpass"/>
                <a:ea typeface="Overpass"/>
                <a:cs typeface="Overpass"/>
                <a:sym typeface="Overpass"/>
              </a:rPr>
              <a:t>Trusted Container Content</a:t>
            </a:r>
            <a:endParaRPr>
              <a:solidFill>
                <a:srgbClr val="FFFFFF"/>
              </a:solidFill>
              <a:latin typeface="Overpass"/>
              <a:ea typeface="Overpass"/>
              <a:cs typeface="Overpass"/>
              <a:sym typeface="Overpass"/>
            </a:endParaRPr>
          </a:p>
        </p:txBody>
      </p:sp>
      <p:sp>
        <p:nvSpPr>
          <p:cNvPr id="2044" name="Google Shape;2044;p196"/>
          <p:cNvSpPr/>
          <p:nvPr/>
        </p:nvSpPr>
        <p:spPr>
          <a:xfrm>
            <a:off x="3810250" y="1463525"/>
            <a:ext cx="2540700" cy="456900"/>
          </a:xfrm>
          <a:prstGeom prst="rect">
            <a:avLst/>
          </a:prstGeom>
          <a:solidFill>
            <a:srgbClr val="3F9C3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Overpass"/>
                <a:ea typeface="Overpass"/>
                <a:cs typeface="Overpass"/>
                <a:sym typeface="Overpass"/>
              </a:rPr>
              <a:t>Quay Registry with </a:t>
            </a:r>
            <a:br>
              <a:rPr lang="en">
                <a:solidFill>
                  <a:srgbClr val="FFFFFF"/>
                </a:solidFill>
                <a:latin typeface="Overpass"/>
                <a:ea typeface="Overpass"/>
                <a:cs typeface="Overpass"/>
                <a:sym typeface="Overpass"/>
              </a:rPr>
            </a:br>
            <a:r>
              <a:rPr lang="en">
                <a:solidFill>
                  <a:srgbClr val="FFFFFF"/>
                </a:solidFill>
                <a:latin typeface="Overpass"/>
                <a:ea typeface="Overpass"/>
                <a:cs typeface="Overpass"/>
                <a:sym typeface="Overpass"/>
              </a:rPr>
              <a:t>Image Scanning</a:t>
            </a:r>
            <a:endParaRPr>
              <a:solidFill>
                <a:srgbClr val="FFFFFF"/>
              </a:solidFill>
              <a:latin typeface="Overpass"/>
              <a:ea typeface="Overpass"/>
              <a:cs typeface="Overpass"/>
              <a:sym typeface="Overpass"/>
            </a:endParaRPr>
          </a:p>
        </p:txBody>
      </p:sp>
      <p:sp>
        <p:nvSpPr>
          <p:cNvPr id="2045" name="Google Shape;2045;p196"/>
          <p:cNvSpPr/>
          <p:nvPr/>
        </p:nvSpPr>
        <p:spPr>
          <a:xfrm>
            <a:off x="6432025" y="971675"/>
            <a:ext cx="2571300" cy="456900"/>
          </a:xfrm>
          <a:prstGeom prst="rect">
            <a:avLst/>
          </a:prstGeom>
          <a:solidFill>
            <a:srgbClr val="3F9C3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Overpass"/>
                <a:ea typeface="Overpass"/>
                <a:cs typeface="Overpass"/>
                <a:sym typeface="Overpass"/>
              </a:rPr>
              <a:t>CI/CD Pipeline</a:t>
            </a:r>
            <a:endParaRPr>
              <a:solidFill>
                <a:srgbClr val="FFFFFF"/>
              </a:solidFill>
              <a:latin typeface="Overpass"/>
              <a:ea typeface="Overpass"/>
              <a:cs typeface="Overpass"/>
              <a:sym typeface="Overpass"/>
            </a:endParaRPr>
          </a:p>
        </p:txBody>
      </p:sp>
      <p:sp>
        <p:nvSpPr>
          <p:cNvPr id="2046" name="Google Shape;2046;p196"/>
          <p:cNvSpPr/>
          <p:nvPr/>
        </p:nvSpPr>
        <p:spPr>
          <a:xfrm>
            <a:off x="6432025" y="1475775"/>
            <a:ext cx="2571300" cy="456900"/>
          </a:xfrm>
          <a:prstGeom prst="rect">
            <a:avLst/>
          </a:prstGeom>
          <a:solidFill>
            <a:srgbClr val="3F9C3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Overpass"/>
                <a:ea typeface="Overpass"/>
                <a:cs typeface="Overpass"/>
                <a:sym typeface="Overpass"/>
              </a:rPr>
              <a:t>ImageStreams</a:t>
            </a:r>
            <a:endParaRPr>
              <a:solidFill>
                <a:srgbClr val="FFFFFF"/>
              </a:solidFill>
              <a:latin typeface="Overpass"/>
              <a:ea typeface="Overpass"/>
              <a:cs typeface="Overpass"/>
              <a:sym typeface="Overpass"/>
            </a:endParaRPr>
          </a:p>
        </p:txBody>
      </p:sp>
      <p:sp>
        <p:nvSpPr>
          <p:cNvPr id="2047" name="Google Shape;2047;p196"/>
          <p:cNvSpPr/>
          <p:nvPr/>
        </p:nvSpPr>
        <p:spPr>
          <a:xfrm>
            <a:off x="3810250" y="4271475"/>
            <a:ext cx="5193000" cy="4569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rPr>
              <a:t>Security Ecosystem</a:t>
            </a:r>
            <a:endParaRPr>
              <a:solidFill>
                <a:srgbClr val="FFFFFF"/>
              </a:solidFill>
            </a:endParaRPr>
          </a:p>
        </p:txBody>
      </p:sp>
      <p:sp>
        <p:nvSpPr>
          <p:cNvPr id="2048" name="Google Shape;2048;p196"/>
          <p:cNvSpPr/>
          <p:nvPr/>
        </p:nvSpPr>
        <p:spPr>
          <a:xfrm>
            <a:off x="3810250" y="3640275"/>
            <a:ext cx="5193000" cy="577500"/>
          </a:xfrm>
          <a:prstGeom prst="rect">
            <a:avLst/>
          </a:prstGeom>
          <a:solidFill>
            <a:srgbClr val="C5000B"/>
          </a:solidFill>
          <a:ln cap="flat" cmpd="sng" w="190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lang="en">
                <a:solidFill>
                  <a:srgbClr val="FFFFFF"/>
                </a:solidFill>
                <a:latin typeface="Overpass"/>
                <a:ea typeface="Overpass"/>
                <a:cs typeface="Overpass"/>
                <a:sym typeface="Overpass"/>
              </a:rPr>
              <a:t>Container Host Multi-tenancy / Container Optimized Immutable OS</a:t>
            </a:r>
            <a:endParaRPr sz="1300">
              <a:solidFill>
                <a:srgbClr val="FFFFFF"/>
              </a:solidFill>
              <a:latin typeface="Overpass"/>
              <a:ea typeface="Overpass"/>
              <a:cs typeface="Overpass"/>
              <a:sym typeface="Overpass"/>
            </a:endParaRPr>
          </a:p>
        </p:txBody>
      </p:sp>
      <p:grpSp>
        <p:nvGrpSpPr>
          <p:cNvPr id="2049" name="Google Shape;2049;p196"/>
          <p:cNvGrpSpPr/>
          <p:nvPr/>
        </p:nvGrpSpPr>
        <p:grpSpPr>
          <a:xfrm>
            <a:off x="3798450" y="2077200"/>
            <a:ext cx="5204875" cy="1501400"/>
            <a:chOff x="3722250" y="2229600"/>
            <a:chExt cx="5204875" cy="1501400"/>
          </a:xfrm>
        </p:grpSpPr>
        <p:sp>
          <p:nvSpPr>
            <p:cNvPr id="2050" name="Google Shape;2050;p196"/>
            <p:cNvSpPr/>
            <p:nvPr/>
          </p:nvSpPr>
          <p:spPr>
            <a:xfrm>
              <a:off x="3722250" y="2229600"/>
              <a:ext cx="2562000" cy="456900"/>
            </a:xfrm>
            <a:prstGeom prst="rect">
              <a:avLst/>
            </a:prstGeom>
            <a:solidFill>
              <a:srgbClr val="0084D1"/>
            </a:solidFill>
            <a:ln cap="flat" cmpd="sng" w="1907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Built-In </a:t>
              </a:r>
              <a:r>
                <a:rPr lang="en">
                  <a:solidFill>
                    <a:srgbClr val="FFFFFF"/>
                  </a:solidFill>
                  <a:latin typeface="Overpass"/>
                  <a:ea typeface="Overpass"/>
                  <a:cs typeface="Overpass"/>
                  <a:sym typeface="Overpass"/>
                </a:rPr>
                <a:t>IAM</a:t>
              </a:r>
              <a:endParaRPr>
                <a:solidFill>
                  <a:srgbClr val="FFFFFF"/>
                </a:solidFill>
                <a:latin typeface="Overpass"/>
                <a:ea typeface="Overpass"/>
                <a:cs typeface="Overpass"/>
                <a:sym typeface="Overpass"/>
              </a:endParaRPr>
            </a:p>
          </p:txBody>
        </p:sp>
        <p:sp>
          <p:nvSpPr>
            <p:cNvPr id="2051" name="Google Shape;2051;p196"/>
            <p:cNvSpPr/>
            <p:nvPr/>
          </p:nvSpPr>
          <p:spPr>
            <a:xfrm>
              <a:off x="3722250" y="2740700"/>
              <a:ext cx="2573700" cy="456900"/>
            </a:xfrm>
            <a:prstGeom prst="rect">
              <a:avLst/>
            </a:prstGeom>
            <a:solidFill>
              <a:srgbClr val="0084D1"/>
            </a:solidFill>
            <a:ln cap="flat" cmpd="sng" w="1907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verpass"/>
                  <a:ea typeface="Overpass"/>
                  <a:cs typeface="Overpass"/>
                  <a:sym typeface="Overpass"/>
                </a:rPr>
                <a:t>Secrets Management</a:t>
              </a:r>
              <a:endParaRPr>
                <a:solidFill>
                  <a:srgbClr val="FFFFFF"/>
                </a:solidFill>
                <a:latin typeface="Overpass"/>
                <a:ea typeface="Overpass"/>
                <a:cs typeface="Overpass"/>
                <a:sym typeface="Overpass"/>
              </a:endParaRPr>
            </a:p>
          </p:txBody>
        </p:sp>
        <p:sp>
          <p:nvSpPr>
            <p:cNvPr id="2052" name="Google Shape;2052;p196"/>
            <p:cNvSpPr/>
            <p:nvPr/>
          </p:nvSpPr>
          <p:spPr>
            <a:xfrm>
              <a:off x="6365125" y="2229600"/>
              <a:ext cx="2562000" cy="456900"/>
            </a:xfrm>
            <a:prstGeom prst="rect">
              <a:avLst/>
            </a:prstGeom>
            <a:solidFill>
              <a:srgbClr val="0084D1"/>
            </a:solidFill>
            <a:ln cap="flat" cmpd="sng" w="1907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Overpass"/>
                  <a:ea typeface="Overpass"/>
                  <a:cs typeface="Overpass"/>
                  <a:sym typeface="Overpass"/>
                </a:rPr>
                <a:t>Deployment Policies </a:t>
              </a:r>
              <a:r>
                <a:rPr lang="en" sz="1300">
                  <a:solidFill>
                    <a:schemeClr val="lt1"/>
                  </a:solidFill>
                  <a:latin typeface="Overpass"/>
                  <a:ea typeface="Overpass"/>
                  <a:cs typeface="Overpass"/>
                  <a:sym typeface="Overpass"/>
                </a:rPr>
                <a:t>(SCCs)</a:t>
              </a:r>
              <a:endParaRPr>
                <a:solidFill>
                  <a:srgbClr val="FFFFFF"/>
                </a:solidFill>
                <a:latin typeface="Overpass"/>
                <a:ea typeface="Overpass"/>
                <a:cs typeface="Overpass"/>
                <a:sym typeface="Overpass"/>
              </a:endParaRPr>
            </a:p>
          </p:txBody>
        </p:sp>
        <p:sp>
          <p:nvSpPr>
            <p:cNvPr id="2053" name="Google Shape;2053;p196"/>
            <p:cNvSpPr/>
            <p:nvPr/>
          </p:nvSpPr>
          <p:spPr>
            <a:xfrm>
              <a:off x="3722250" y="3274100"/>
              <a:ext cx="2562000" cy="456900"/>
            </a:xfrm>
            <a:prstGeom prst="rect">
              <a:avLst/>
            </a:prstGeom>
            <a:solidFill>
              <a:srgbClr val="0084D1"/>
            </a:solidFill>
            <a:ln cap="flat" cmpd="sng" w="1907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Audit &amp; Logging</a:t>
              </a:r>
              <a:endParaRPr>
                <a:solidFill>
                  <a:srgbClr val="FFFFFF"/>
                </a:solidFill>
                <a:latin typeface="Overpass"/>
                <a:ea typeface="Overpass"/>
                <a:cs typeface="Overpass"/>
                <a:sym typeface="Overpass"/>
              </a:endParaRPr>
            </a:p>
          </p:txBody>
        </p:sp>
        <p:sp>
          <p:nvSpPr>
            <p:cNvPr id="2054" name="Google Shape;2054;p196"/>
            <p:cNvSpPr/>
            <p:nvPr/>
          </p:nvSpPr>
          <p:spPr>
            <a:xfrm>
              <a:off x="6365125" y="2740700"/>
              <a:ext cx="2562000" cy="456900"/>
            </a:xfrm>
            <a:prstGeom prst="rect">
              <a:avLst/>
            </a:prstGeom>
            <a:solidFill>
              <a:srgbClr val="0084D1"/>
            </a:solidFill>
            <a:ln cap="flat" cmpd="sng" w="1907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Overpass"/>
                  <a:ea typeface="Overpass"/>
                  <a:cs typeface="Overpass"/>
                  <a:sym typeface="Overpass"/>
                </a:rPr>
                <a:t>Network Policy &amp; Isolation</a:t>
              </a:r>
              <a:endParaRPr>
                <a:solidFill>
                  <a:schemeClr val="lt1"/>
                </a:solidFill>
                <a:latin typeface="Overpass"/>
                <a:ea typeface="Overpass"/>
                <a:cs typeface="Overpass"/>
                <a:sym typeface="Overpass"/>
              </a:endParaRPr>
            </a:p>
          </p:txBody>
        </p:sp>
        <p:sp>
          <p:nvSpPr>
            <p:cNvPr id="2055" name="Google Shape;2055;p196"/>
            <p:cNvSpPr/>
            <p:nvPr/>
          </p:nvSpPr>
          <p:spPr>
            <a:xfrm>
              <a:off x="6365125" y="3274100"/>
              <a:ext cx="2562000" cy="456900"/>
            </a:xfrm>
            <a:prstGeom prst="rect">
              <a:avLst/>
            </a:prstGeom>
            <a:solidFill>
              <a:srgbClr val="0084D1"/>
            </a:solidFill>
            <a:ln cap="flat" cmpd="sng" w="1907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API Management</a:t>
              </a:r>
              <a:endParaRPr>
                <a:solidFill>
                  <a:srgbClr val="FFFFFF"/>
                </a:solidFill>
                <a:latin typeface="Overpass"/>
                <a:ea typeface="Overpass"/>
                <a:cs typeface="Overpass"/>
                <a:sym typeface="Overpass"/>
              </a:endParaRPr>
            </a:p>
          </p:txBody>
        </p:sp>
      </p:grpSp>
      <p:sp>
        <p:nvSpPr>
          <p:cNvPr id="2056" name="Google Shape;2056;p196"/>
          <p:cNvSpPr txBox="1"/>
          <p:nvPr/>
        </p:nvSpPr>
        <p:spPr>
          <a:xfrm>
            <a:off x="324675" y="618200"/>
            <a:ext cx="3612000" cy="42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34343"/>
                </a:solidFill>
                <a:latin typeface="Overpass"/>
                <a:ea typeface="Overpass"/>
                <a:cs typeface="Overpass"/>
                <a:sym typeface="Overpass"/>
              </a:rPr>
              <a:t>Linux Host Security</a:t>
            </a:r>
            <a:endParaRPr b="1" sz="1200">
              <a:solidFill>
                <a:srgbClr val="434343"/>
              </a:solidFill>
              <a:latin typeface="Overpass"/>
              <a:ea typeface="Overpass"/>
              <a:cs typeface="Overpass"/>
              <a:sym typeface="Overpass"/>
            </a:endParaRPr>
          </a:p>
          <a:p>
            <a:pPr indent="-298450" lvl="0" marL="457200" rtl="0" algn="l">
              <a:spcBef>
                <a:spcPts val="0"/>
              </a:spcBef>
              <a:spcAft>
                <a:spcPts val="0"/>
              </a:spcAft>
              <a:buClr>
                <a:srgbClr val="434343"/>
              </a:buClr>
              <a:buSzPts val="1100"/>
              <a:buFont typeface="Overpass"/>
              <a:buChar char="-"/>
            </a:pPr>
            <a:r>
              <a:rPr lang="en" sz="1100">
                <a:solidFill>
                  <a:srgbClr val="434343"/>
                </a:solidFill>
                <a:latin typeface="Overpass"/>
                <a:ea typeface="Overpass"/>
                <a:cs typeface="Overpass"/>
                <a:sym typeface="Overpass"/>
              </a:rPr>
              <a:t>RHCOS FIPS mode</a:t>
            </a:r>
            <a:br>
              <a:rPr lang="en" sz="1100">
                <a:solidFill>
                  <a:srgbClr val="434343"/>
                </a:solidFill>
                <a:latin typeface="Overpass"/>
                <a:ea typeface="Overpass"/>
                <a:cs typeface="Overpass"/>
                <a:sym typeface="Overpass"/>
              </a:rPr>
            </a:br>
            <a:r>
              <a:rPr lang="en" sz="1100">
                <a:solidFill>
                  <a:srgbClr val="434343"/>
                </a:solidFill>
                <a:latin typeface="Overpass"/>
                <a:ea typeface="Overpass"/>
                <a:cs typeface="Overpass"/>
                <a:sym typeface="Overpass"/>
              </a:rPr>
              <a:t>RHCOS Auditd</a:t>
            </a:r>
            <a:endParaRPr sz="1100">
              <a:solidFill>
                <a:srgbClr val="434343"/>
              </a:solidFill>
              <a:latin typeface="Overpass"/>
              <a:ea typeface="Overpass"/>
              <a:cs typeface="Overpass"/>
              <a:sym typeface="Overpass"/>
            </a:endParaRPr>
          </a:p>
          <a:p>
            <a:pPr indent="0" lvl="0" marL="0" rtl="0" algn="l">
              <a:spcBef>
                <a:spcPts val="0"/>
              </a:spcBef>
              <a:spcAft>
                <a:spcPts val="0"/>
              </a:spcAft>
              <a:buNone/>
            </a:pPr>
            <a:r>
              <a:rPr b="1" lang="en" sz="1200">
                <a:solidFill>
                  <a:srgbClr val="434343"/>
                </a:solidFill>
                <a:latin typeface="Overpass"/>
                <a:ea typeface="Overpass"/>
                <a:cs typeface="Overpass"/>
                <a:sym typeface="Overpass"/>
              </a:rPr>
              <a:t>Authentication &amp; Authorization</a:t>
            </a:r>
            <a:endParaRPr b="1" sz="1200">
              <a:solidFill>
                <a:srgbClr val="434343"/>
              </a:solidFill>
              <a:latin typeface="Overpass"/>
              <a:ea typeface="Overpass"/>
              <a:cs typeface="Overpass"/>
              <a:sym typeface="Overpass"/>
            </a:endParaRPr>
          </a:p>
          <a:p>
            <a:pPr indent="-298450" lvl="0" marL="457200" rtl="0" algn="l">
              <a:spcBef>
                <a:spcPts val="0"/>
              </a:spcBef>
              <a:spcAft>
                <a:spcPts val="0"/>
              </a:spcAft>
              <a:buClr>
                <a:srgbClr val="434343"/>
              </a:buClr>
              <a:buSzPts val="1100"/>
              <a:buFont typeface="Overpass"/>
              <a:buChar char="-"/>
            </a:pPr>
            <a:r>
              <a:rPr lang="en" sz="1100">
                <a:solidFill>
                  <a:srgbClr val="434343"/>
                </a:solidFill>
                <a:latin typeface="Overpass"/>
                <a:ea typeface="Overpass"/>
                <a:cs typeface="Overpass"/>
                <a:sym typeface="Overpass"/>
              </a:rPr>
              <a:t>Integration with external Keycloak</a:t>
            </a:r>
            <a:endParaRPr sz="1100">
              <a:solidFill>
                <a:srgbClr val="434343"/>
              </a:solidFill>
              <a:latin typeface="Overpass"/>
              <a:ea typeface="Overpass"/>
              <a:cs typeface="Overpass"/>
              <a:sym typeface="Overpass"/>
            </a:endParaRPr>
          </a:p>
          <a:p>
            <a:pPr indent="-298450" lvl="0" marL="457200" rtl="0" algn="l">
              <a:spcBef>
                <a:spcPts val="0"/>
              </a:spcBef>
              <a:spcAft>
                <a:spcPts val="0"/>
              </a:spcAft>
              <a:buClr>
                <a:srgbClr val="434343"/>
              </a:buClr>
              <a:buSzPts val="1100"/>
              <a:buFont typeface="Overpass"/>
              <a:buChar char="-"/>
            </a:pPr>
            <a:r>
              <a:rPr lang="en" sz="1100">
                <a:solidFill>
                  <a:srgbClr val="434343"/>
                </a:solidFill>
                <a:latin typeface="Overpass"/>
                <a:ea typeface="Overpass"/>
                <a:cs typeface="Overpass"/>
                <a:sym typeface="Overpass"/>
              </a:rPr>
              <a:t>Use group membership from external IPs</a:t>
            </a:r>
            <a:endParaRPr sz="1100">
              <a:solidFill>
                <a:srgbClr val="434343"/>
              </a:solidFill>
              <a:latin typeface="Overpass"/>
              <a:ea typeface="Overpass"/>
              <a:cs typeface="Overpass"/>
              <a:sym typeface="Overpass"/>
            </a:endParaRPr>
          </a:p>
          <a:p>
            <a:pPr indent="0" lvl="0" marL="0" rtl="0" algn="l">
              <a:spcBef>
                <a:spcPts val="0"/>
              </a:spcBef>
              <a:spcAft>
                <a:spcPts val="0"/>
              </a:spcAft>
              <a:buNone/>
            </a:pPr>
            <a:r>
              <a:rPr b="1" lang="en" sz="1200">
                <a:solidFill>
                  <a:srgbClr val="434343"/>
                </a:solidFill>
                <a:latin typeface="Overpass"/>
                <a:ea typeface="Overpass"/>
                <a:cs typeface="Overpass"/>
                <a:sym typeface="Overpass"/>
              </a:rPr>
              <a:t>Secrets &amp; Certificates</a:t>
            </a:r>
            <a:endParaRPr sz="1100">
              <a:solidFill>
                <a:srgbClr val="434343"/>
              </a:solidFill>
              <a:latin typeface="Overpass"/>
              <a:ea typeface="Overpass"/>
              <a:cs typeface="Overpass"/>
              <a:sym typeface="Overpass"/>
            </a:endParaRPr>
          </a:p>
          <a:p>
            <a:pPr indent="-298450" lvl="0" marL="457200" rtl="0" algn="l">
              <a:spcBef>
                <a:spcPts val="0"/>
              </a:spcBef>
              <a:spcAft>
                <a:spcPts val="0"/>
              </a:spcAft>
              <a:buClr>
                <a:srgbClr val="434343"/>
              </a:buClr>
              <a:buSzPts val="1100"/>
              <a:buFont typeface="Overpass"/>
              <a:buChar char="-"/>
            </a:pPr>
            <a:r>
              <a:rPr lang="en" sz="1100">
                <a:solidFill>
                  <a:srgbClr val="434343"/>
                </a:solidFill>
                <a:latin typeface="Overpass"/>
                <a:ea typeface="Overpass"/>
                <a:cs typeface="Overpass"/>
                <a:sym typeface="Overpass"/>
              </a:rPr>
              <a:t>Improved cert management and Integration with external CAs via ACME</a:t>
            </a:r>
            <a:endParaRPr sz="1100">
              <a:solidFill>
                <a:srgbClr val="434343"/>
              </a:solidFill>
              <a:latin typeface="Overpass"/>
              <a:ea typeface="Overpass"/>
              <a:cs typeface="Overpass"/>
              <a:sym typeface="Overpass"/>
            </a:endParaRPr>
          </a:p>
          <a:p>
            <a:pPr indent="-298450" lvl="0" marL="457200" rtl="0" algn="l">
              <a:spcBef>
                <a:spcPts val="0"/>
              </a:spcBef>
              <a:spcAft>
                <a:spcPts val="0"/>
              </a:spcAft>
              <a:buClr>
                <a:srgbClr val="434343"/>
              </a:buClr>
              <a:buSzPts val="1100"/>
              <a:buFont typeface="Overpass"/>
              <a:buChar char="-"/>
            </a:pPr>
            <a:r>
              <a:rPr lang="en" sz="1100">
                <a:solidFill>
                  <a:srgbClr val="434343"/>
                </a:solidFill>
                <a:latin typeface="Overpass"/>
                <a:ea typeface="Overpass"/>
                <a:cs typeface="Overpass"/>
                <a:sym typeface="Overpass"/>
              </a:rPr>
              <a:t>Integration with external Key Management Systems</a:t>
            </a:r>
            <a:endParaRPr b="1" sz="1100">
              <a:solidFill>
                <a:srgbClr val="434343"/>
              </a:solidFill>
              <a:latin typeface="Overpass"/>
              <a:ea typeface="Overpass"/>
              <a:cs typeface="Overpass"/>
              <a:sym typeface="Overpass"/>
            </a:endParaRPr>
          </a:p>
          <a:p>
            <a:pPr indent="0" lvl="0" marL="0" rtl="0" algn="l">
              <a:spcBef>
                <a:spcPts val="0"/>
              </a:spcBef>
              <a:spcAft>
                <a:spcPts val="0"/>
              </a:spcAft>
              <a:buNone/>
            </a:pPr>
            <a:r>
              <a:rPr b="1" lang="en" sz="1200">
                <a:solidFill>
                  <a:srgbClr val="434343"/>
                </a:solidFill>
                <a:latin typeface="Overpass"/>
                <a:ea typeface="Overpass"/>
                <a:cs typeface="Overpass"/>
                <a:sym typeface="Overpass"/>
              </a:rPr>
              <a:t>Integrated Audit &amp; Logging</a:t>
            </a:r>
            <a:endParaRPr b="1" sz="1200">
              <a:solidFill>
                <a:srgbClr val="434343"/>
              </a:solidFill>
              <a:latin typeface="Overpass"/>
              <a:ea typeface="Overpass"/>
              <a:cs typeface="Overpass"/>
              <a:sym typeface="Overpass"/>
            </a:endParaRPr>
          </a:p>
          <a:p>
            <a:pPr indent="-298450" lvl="0" marL="457200" rtl="0" algn="l">
              <a:spcBef>
                <a:spcPts val="0"/>
              </a:spcBef>
              <a:spcAft>
                <a:spcPts val="0"/>
              </a:spcAft>
              <a:buClr>
                <a:srgbClr val="434343"/>
              </a:buClr>
              <a:buSzPts val="1100"/>
              <a:buFont typeface="Overpass"/>
              <a:buChar char="-"/>
            </a:pPr>
            <a:r>
              <a:rPr lang="en" sz="1100">
                <a:solidFill>
                  <a:srgbClr val="434343"/>
                </a:solidFill>
                <a:latin typeface="Overpass"/>
                <a:ea typeface="Overpass"/>
                <a:cs typeface="Overpass"/>
                <a:sym typeface="Overpass"/>
              </a:rPr>
              <a:t>East / West traffic tracing with OpenShift Service Mesh (GA summer 2019)</a:t>
            </a:r>
            <a:endParaRPr b="1" sz="1100">
              <a:solidFill>
                <a:srgbClr val="434343"/>
              </a:solidFill>
              <a:latin typeface="Overpass"/>
              <a:ea typeface="Overpass"/>
              <a:cs typeface="Overpass"/>
              <a:sym typeface="Overpass"/>
            </a:endParaRPr>
          </a:p>
          <a:p>
            <a:pPr indent="0" lvl="0" marL="0" rtl="0" algn="l">
              <a:spcBef>
                <a:spcPts val="0"/>
              </a:spcBef>
              <a:spcAft>
                <a:spcPts val="0"/>
              </a:spcAft>
              <a:buNone/>
            </a:pPr>
            <a:r>
              <a:rPr b="1" lang="en" sz="1200">
                <a:solidFill>
                  <a:srgbClr val="434343"/>
                </a:solidFill>
                <a:latin typeface="Overpass"/>
                <a:ea typeface="Overpass"/>
                <a:cs typeface="Overpass"/>
                <a:sym typeface="Overpass"/>
              </a:rPr>
              <a:t>Network Policies</a:t>
            </a:r>
            <a:endParaRPr sz="1200">
              <a:solidFill>
                <a:srgbClr val="434343"/>
              </a:solidFill>
              <a:latin typeface="Overpass"/>
              <a:ea typeface="Overpass"/>
              <a:cs typeface="Overpass"/>
              <a:sym typeface="Overpass"/>
            </a:endParaRPr>
          </a:p>
          <a:p>
            <a:pPr indent="-298450" lvl="0" marL="457200" rtl="0" algn="l">
              <a:spcBef>
                <a:spcPts val="0"/>
              </a:spcBef>
              <a:spcAft>
                <a:spcPts val="0"/>
              </a:spcAft>
              <a:buClr>
                <a:srgbClr val="434343"/>
              </a:buClr>
              <a:buSzPts val="1100"/>
              <a:buFont typeface="Overpass"/>
              <a:buChar char="-"/>
            </a:pPr>
            <a:r>
              <a:rPr lang="en" sz="1100">
                <a:solidFill>
                  <a:srgbClr val="434343"/>
                </a:solidFill>
                <a:latin typeface="Overpass"/>
                <a:ea typeface="Overpass"/>
                <a:cs typeface="Overpass"/>
                <a:sym typeface="Overpass"/>
              </a:rPr>
              <a:t>Control service access flow with OpenShift Service Mesh (GA summer 2019)</a:t>
            </a:r>
            <a:endParaRPr sz="1100">
              <a:solidFill>
                <a:srgbClr val="434343"/>
              </a:solidFill>
              <a:latin typeface="Overpass"/>
              <a:ea typeface="Overpass"/>
              <a:cs typeface="Overpass"/>
              <a:sym typeface="Overpass"/>
            </a:endParaRPr>
          </a:p>
          <a:p>
            <a:pPr indent="0" lvl="0" marL="0" rtl="0" algn="l">
              <a:spcBef>
                <a:spcPts val="0"/>
              </a:spcBef>
              <a:spcAft>
                <a:spcPts val="0"/>
              </a:spcAft>
              <a:buNone/>
            </a:pPr>
            <a:r>
              <a:rPr b="1" lang="en" sz="1200">
                <a:solidFill>
                  <a:srgbClr val="434343"/>
                </a:solidFill>
                <a:latin typeface="Overpass"/>
                <a:ea typeface="Overpass"/>
                <a:cs typeface="Overpass"/>
                <a:sym typeface="Overpass"/>
              </a:rPr>
              <a:t>Networking Isolation</a:t>
            </a:r>
            <a:endParaRPr b="1" sz="1200">
              <a:solidFill>
                <a:srgbClr val="434343"/>
              </a:solidFill>
              <a:latin typeface="Overpass"/>
              <a:ea typeface="Overpass"/>
              <a:cs typeface="Overpass"/>
              <a:sym typeface="Overpass"/>
            </a:endParaRPr>
          </a:p>
          <a:p>
            <a:pPr indent="-298450" lvl="0" marL="457200" rtl="0" algn="l">
              <a:spcBef>
                <a:spcPts val="0"/>
              </a:spcBef>
              <a:spcAft>
                <a:spcPts val="0"/>
              </a:spcAft>
              <a:buClr>
                <a:srgbClr val="434343"/>
              </a:buClr>
              <a:buSzPts val="1100"/>
              <a:buFont typeface="Overpass"/>
              <a:buChar char="-"/>
            </a:pPr>
            <a:r>
              <a:rPr lang="en" sz="1100">
                <a:solidFill>
                  <a:srgbClr val="434343"/>
                </a:solidFill>
                <a:latin typeface="Overpass"/>
                <a:ea typeface="Overpass"/>
                <a:cs typeface="Overpass"/>
                <a:sym typeface="Overpass"/>
              </a:rPr>
              <a:t>East / West mutual TLS authentication with OpenShift Service Mesh (GA summer 2019)</a:t>
            </a:r>
            <a:endParaRPr sz="1100">
              <a:solidFill>
                <a:srgbClr val="434343"/>
              </a:solidFill>
              <a:latin typeface="Overpass"/>
              <a:ea typeface="Overpass"/>
              <a:cs typeface="Overpass"/>
              <a:sym typeface="Overpass"/>
            </a:endParaRPr>
          </a:p>
          <a:p>
            <a:pPr indent="0" lvl="0" marL="0" rtl="0" algn="l">
              <a:spcBef>
                <a:spcPts val="0"/>
              </a:spcBef>
              <a:spcAft>
                <a:spcPts val="0"/>
              </a:spcAft>
              <a:buClr>
                <a:srgbClr val="000000"/>
              </a:buClr>
              <a:buSzPts val="1100"/>
              <a:buFont typeface="Arial"/>
              <a:buNone/>
            </a:pPr>
            <a:r>
              <a:rPr b="1" lang="en" sz="1200">
                <a:solidFill>
                  <a:srgbClr val="434343"/>
                </a:solidFill>
                <a:latin typeface="Overpass"/>
                <a:ea typeface="Overpass"/>
                <a:cs typeface="Overpass"/>
                <a:sym typeface="Overpass"/>
              </a:rPr>
              <a:t>Image Security</a:t>
            </a:r>
            <a:endParaRPr b="1" sz="1200">
              <a:solidFill>
                <a:srgbClr val="434343"/>
              </a:solidFill>
              <a:latin typeface="Overpass"/>
              <a:ea typeface="Overpass"/>
              <a:cs typeface="Overpass"/>
              <a:sym typeface="Overpass"/>
            </a:endParaRPr>
          </a:p>
          <a:p>
            <a:pPr indent="-298450" lvl="0" marL="457200" rtl="0" algn="l">
              <a:spcBef>
                <a:spcPts val="0"/>
              </a:spcBef>
              <a:spcAft>
                <a:spcPts val="0"/>
              </a:spcAft>
              <a:buClr>
                <a:srgbClr val="434343"/>
              </a:buClr>
              <a:buSzPts val="1100"/>
              <a:buFont typeface="Overpass"/>
              <a:buChar char="-"/>
            </a:pPr>
            <a:r>
              <a:rPr lang="en" sz="1100">
                <a:solidFill>
                  <a:srgbClr val="434343"/>
                </a:solidFill>
                <a:latin typeface="Overpass"/>
                <a:ea typeface="Overpass"/>
                <a:cs typeface="Overpass"/>
                <a:sym typeface="Overpass"/>
              </a:rPr>
              <a:t>Clair v3 covers more content</a:t>
            </a:r>
            <a:endParaRPr sz="1100">
              <a:solidFill>
                <a:srgbClr val="434343"/>
              </a:solidFill>
              <a:latin typeface="Overpass"/>
              <a:ea typeface="Overpass"/>
              <a:cs typeface="Overpass"/>
              <a:sym typeface="Overpass"/>
            </a:endParaRPr>
          </a:p>
          <a:p>
            <a:pPr indent="0" lvl="0" marL="0" rtl="0" algn="l">
              <a:spcBef>
                <a:spcPts val="0"/>
              </a:spcBef>
              <a:spcAft>
                <a:spcPts val="0"/>
              </a:spcAft>
              <a:buNone/>
            </a:pPr>
            <a:r>
              <a:t/>
            </a:r>
            <a:endParaRPr b="1" sz="1200">
              <a:solidFill>
                <a:srgbClr val="434343"/>
              </a:solidFill>
              <a:latin typeface="Overpass"/>
              <a:ea typeface="Overpass"/>
              <a:cs typeface="Overpass"/>
              <a:sym typeface="Overpass"/>
            </a:endParaRPr>
          </a:p>
          <a:p>
            <a:pPr indent="0" lvl="0" marL="0" rtl="0" algn="l">
              <a:spcBef>
                <a:spcPts val="0"/>
              </a:spcBef>
              <a:spcAft>
                <a:spcPts val="0"/>
              </a:spcAft>
              <a:buNone/>
            </a:pPr>
            <a:r>
              <a:t/>
            </a:r>
            <a:endParaRPr sz="1200">
              <a:solidFill>
                <a:srgbClr val="434343"/>
              </a:solidFill>
              <a:latin typeface="Overpass"/>
              <a:ea typeface="Overpass"/>
              <a:cs typeface="Overpass"/>
              <a:sym typeface="Overpass"/>
            </a:endParaRPr>
          </a:p>
          <a:p>
            <a:pPr indent="0" lvl="0" marL="0" rtl="0" algn="l">
              <a:spcBef>
                <a:spcPts val="0"/>
              </a:spcBef>
              <a:spcAft>
                <a:spcPts val="0"/>
              </a:spcAft>
              <a:buNone/>
            </a:pPr>
            <a:r>
              <a:t/>
            </a:r>
            <a:endParaRPr b="1" sz="1200">
              <a:solidFill>
                <a:srgbClr val="434343"/>
              </a:solidFill>
              <a:latin typeface="Overpass"/>
              <a:ea typeface="Overpass"/>
              <a:cs typeface="Overpass"/>
              <a:sym typeface="Overpass"/>
            </a:endParaRPr>
          </a:p>
          <a:p>
            <a:pPr indent="0" lvl="0" marL="0" rtl="0" algn="l">
              <a:spcBef>
                <a:spcPts val="0"/>
              </a:spcBef>
              <a:spcAft>
                <a:spcPts val="0"/>
              </a:spcAft>
              <a:buNone/>
            </a:pPr>
            <a:r>
              <a:t/>
            </a:r>
            <a:endParaRPr b="1" sz="1200">
              <a:solidFill>
                <a:srgbClr val="434343"/>
              </a:solidFill>
              <a:latin typeface="Overpass"/>
              <a:ea typeface="Overpass"/>
              <a:cs typeface="Overpass"/>
              <a:sym typeface="Overpass"/>
            </a:endParaRPr>
          </a:p>
        </p:txBody>
      </p:sp>
      <p:sp>
        <p:nvSpPr>
          <p:cNvPr id="2057" name="Google Shape;2057;p196"/>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1" name="Shape 2061"/>
        <p:cNvGrpSpPr/>
        <p:nvPr/>
      </p:nvGrpSpPr>
      <p:grpSpPr>
        <a:xfrm>
          <a:off x="0" y="0"/>
          <a:ext cx="0" cy="0"/>
          <a:chOff x="0" y="0"/>
          <a:chExt cx="0" cy="0"/>
        </a:xfrm>
      </p:grpSpPr>
      <p:sp>
        <p:nvSpPr>
          <p:cNvPr id="2062" name="Google Shape;2062;p197"/>
          <p:cNvSpPr txBox="1"/>
          <p:nvPr>
            <p:ph idx="4294967295" type="title"/>
          </p:nvPr>
        </p:nvSpPr>
        <p:spPr>
          <a:xfrm>
            <a:off x="311700" y="368825"/>
            <a:ext cx="85206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solidFill>
                  <a:srgbClr val="434343"/>
                </a:solidFill>
                <a:latin typeface="Overpass"/>
                <a:ea typeface="Overpass"/>
                <a:cs typeface="Overpass"/>
                <a:sym typeface="Overpass"/>
              </a:rPr>
              <a:t>OPENSHIFT </a:t>
            </a:r>
            <a:r>
              <a:rPr b="1" lang="en">
                <a:solidFill>
                  <a:srgbClr val="434343"/>
                </a:solidFill>
                <a:latin typeface="Overpass"/>
                <a:ea typeface="Overpass"/>
                <a:cs typeface="Overpass"/>
                <a:sym typeface="Overpass"/>
              </a:rPr>
              <a:t>NETWORK</a:t>
            </a:r>
            <a:r>
              <a:rPr b="1" lang="en">
                <a:solidFill>
                  <a:srgbClr val="434343"/>
                </a:solidFill>
                <a:latin typeface="Overpass"/>
                <a:ea typeface="Overpass"/>
                <a:cs typeface="Overpass"/>
                <a:sym typeface="Overpass"/>
              </a:rPr>
              <a:t> PLUGINS</a:t>
            </a:r>
            <a:endParaRPr b="1">
              <a:solidFill>
                <a:srgbClr val="434343"/>
              </a:solidFill>
              <a:latin typeface="Overpass"/>
              <a:ea typeface="Overpass"/>
              <a:cs typeface="Overpass"/>
              <a:sym typeface="Overpass"/>
            </a:endParaRPr>
          </a:p>
        </p:txBody>
      </p:sp>
      <p:sp>
        <p:nvSpPr>
          <p:cNvPr id="2063" name="Google Shape;2063;p197"/>
          <p:cNvSpPr/>
          <p:nvPr/>
        </p:nvSpPr>
        <p:spPr>
          <a:xfrm>
            <a:off x="708650" y="1306000"/>
            <a:ext cx="7948200" cy="5538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OPENSHIFT</a:t>
            </a:r>
            <a:endParaRPr b="1" sz="1800">
              <a:solidFill>
                <a:srgbClr val="FFFFFF"/>
              </a:solidFill>
              <a:latin typeface="Proxima Nova"/>
              <a:ea typeface="Proxima Nova"/>
              <a:cs typeface="Proxima Nova"/>
              <a:sym typeface="Proxima Nova"/>
            </a:endParaRPr>
          </a:p>
        </p:txBody>
      </p:sp>
      <p:sp>
        <p:nvSpPr>
          <p:cNvPr id="2064" name="Google Shape;2064;p197"/>
          <p:cNvSpPr/>
          <p:nvPr/>
        </p:nvSpPr>
        <p:spPr>
          <a:xfrm>
            <a:off x="708650" y="1877500"/>
            <a:ext cx="7948200" cy="2409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KUBERNETES CNI</a:t>
            </a:r>
            <a:endParaRPr sz="1000">
              <a:solidFill>
                <a:srgbClr val="FFFFFF"/>
              </a:solidFill>
              <a:latin typeface="Proxima Nova"/>
              <a:ea typeface="Proxima Nova"/>
              <a:cs typeface="Proxima Nova"/>
              <a:sym typeface="Proxima Nova"/>
            </a:endParaRPr>
          </a:p>
        </p:txBody>
      </p:sp>
      <p:sp>
        <p:nvSpPr>
          <p:cNvPr id="2065" name="Google Shape;2065;p197"/>
          <p:cNvSpPr/>
          <p:nvPr/>
        </p:nvSpPr>
        <p:spPr>
          <a:xfrm>
            <a:off x="708651" y="2426400"/>
            <a:ext cx="727500" cy="6723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p>
        </p:txBody>
      </p:sp>
      <p:sp>
        <p:nvSpPr>
          <p:cNvPr id="2066" name="Google Shape;2066;p197"/>
          <p:cNvSpPr/>
          <p:nvPr/>
        </p:nvSpPr>
        <p:spPr>
          <a:xfrm>
            <a:off x="1507374" y="2426400"/>
            <a:ext cx="727500" cy="6723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latin typeface="Proxima Nova"/>
                <a:ea typeface="Proxima Nova"/>
                <a:cs typeface="Proxima Nova"/>
                <a:sym typeface="Proxima Nova"/>
              </a:rPr>
              <a:t>Flannel1</a:t>
            </a:r>
            <a:endParaRPr sz="700">
              <a:latin typeface="Proxima Nova"/>
              <a:ea typeface="Proxima Nova"/>
              <a:cs typeface="Proxima Nova"/>
              <a:sym typeface="Proxima Nova"/>
            </a:endParaRPr>
          </a:p>
        </p:txBody>
      </p:sp>
      <p:sp>
        <p:nvSpPr>
          <p:cNvPr id="2067" name="Google Shape;2067;p197"/>
          <p:cNvSpPr/>
          <p:nvPr/>
        </p:nvSpPr>
        <p:spPr>
          <a:xfrm>
            <a:off x="2306097" y="2426400"/>
            <a:ext cx="727500" cy="6723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latin typeface="Proxima Nova"/>
                <a:ea typeface="Proxima Nova"/>
                <a:cs typeface="Proxima Nova"/>
                <a:sym typeface="Proxima Nova"/>
              </a:rPr>
              <a:t>Nuage</a:t>
            </a:r>
            <a:endParaRPr sz="700">
              <a:latin typeface="Proxima Nova"/>
              <a:ea typeface="Proxima Nova"/>
              <a:cs typeface="Proxima Nova"/>
              <a:sym typeface="Proxima Nova"/>
            </a:endParaRPr>
          </a:p>
        </p:txBody>
      </p:sp>
      <p:sp>
        <p:nvSpPr>
          <p:cNvPr id="2068" name="Google Shape;2068;p197"/>
          <p:cNvSpPr/>
          <p:nvPr/>
        </p:nvSpPr>
        <p:spPr>
          <a:xfrm>
            <a:off x="3104821" y="2426400"/>
            <a:ext cx="727500" cy="6723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latin typeface="Proxima Nova"/>
                <a:ea typeface="Proxima Nova"/>
                <a:cs typeface="Proxima Nova"/>
                <a:sym typeface="Proxima Nova"/>
              </a:rPr>
              <a:t>Tigera</a:t>
            </a:r>
            <a:endParaRPr sz="900">
              <a:solidFill>
                <a:srgbClr val="FFFFFF"/>
              </a:solidFill>
              <a:latin typeface="Proxima Nova"/>
              <a:ea typeface="Proxima Nova"/>
              <a:cs typeface="Proxima Nova"/>
              <a:sym typeface="Proxima Nova"/>
            </a:endParaRPr>
          </a:p>
          <a:p>
            <a:pPr indent="0" lvl="0" marL="0" rtl="0" algn="ctr">
              <a:spcBef>
                <a:spcPts val="0"/>
              </a:spcBef>
              <a:spcAft>
                <a:spcPts val="0"/>
              </a:spcAft>
              <a:buClr>
                <a:srgbClr val="000000"/>
              </a:buClr>
              <a:buSzPts val="1100"/>
              <a:buFont typeface="Arial"/>
              <a:buNone/>
            </a:pPr>
            <a:r>
              <a:rPr lang="en" sz="900">
                <a:latin typeface="Proxima Nova"/>
                <a:ea typeface="Proxima Nova"/>
                <a:cs typeface="Proxima Nova"/>
                <a:sym typeface="Proxima Nova"/>
              </a:rPr>
              <a:t>Calico &amp; CNX</a:t>
            </a:r>
            <a:endParaRPr sz="900">
              <a:latin typeface="Proxima Nova"/>
              <a:ea typeface="Proxima Nova"/>
              <a:cs typeface="Proxima Nova"/>
              <a:sym typeface="Proxima Nova"/>
            </a:endParaRPr>
          </a:p>
        </p:txBody>
      </p:sp>
      <p:sp>
        <p:nvSpPr>
          <p:cNvPr id="2069" name="Google Shape;2069;p197"/>
          <p:cNvSpPr/>
          <p:nvPr/>
        </p:nvSpPr>
        <p:spPr>
          <a:xfrm>
            <a:off x="3903544" y="2426400"/>
            <a:ext cx="727500" cy="6723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latin typeface="Proxima Nova"/>
                <a:ea typeface="Proxima Nova"/>
                <a:cs typeface="Proxima Nova"/>
                <a:sym typeface="Proxima Nova"/>
              </a:rPr>
              <a:t>Juniper</a:t>
            </a:r>
            <a:endParaRPr sz="700">
              <a:latin typeface="Proxima Nova"/>
              <a:ea typeface="Proxima Nova"/>
              <a:cs typeface="Proxima Nova"/>
              <a:sym typeface="Proxima Nova"/>
            </a:endParaRPr>
          </a:p>
          <a:p>
            <a:pPr indent="0" lvl="0" marL="0" marR="0" rtl="0" algn="ctr">
              <a:lnSpc>
                <a:spcPct val="100000"/>
              </a:lnSpc>
              <a:spcBef>
                <a:spcPts val="0"/>
              </a:spcBef>
              <a:spcAft>
                <a:spcPts val="0"/>
              </a:spcAft>
              <a:buNone/>
            </a:pPr>
            <a:r>
              <a:rPr lang="en" sz="700">
                <a:latin typeface="Proxima Nova"/>
                <a:ea typeface="Proxima Nova"/>
                <a:cs typeface="Proxima Nova"/>
                <a:sym typeface="Proxima Nova"/>
              </a:rPr>
              <a:t>Contrail</a:t>
            </a:r>
            <a:endParaRPr sz="700">
              <a:latin typeface="Proxima Nova"/>
              <a:ea typeface="Proxima Nova"/>
              <a:cs typeface="Proxima Nova"/>
              <a:sym typeface="Proxima Nova"/>
            </a:endParaRPr>
          </a:p>
        </p:txBody>
      </p:sp>
      <p:sp>
        <p:nvSpPr>
          <p:cNvPr id="2070" name="Google Shape;2070;p197"/>
          <p:cNvSpPr/>
          <p:nvPr/>
        </p:nvSpPr>
        <p:spPr>
          <a:xfrm>
            <a:off x="4702267" y="2426400"/>
            <a:ext cx="727500" cy="6723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latin typeface="Proxima Nova"/>
                <a:ea typeface="Proxima Nova"/>
                <a:cs typeface="Proxima Nova"/>
                <a:sym typeface="Proxima Nova"/>
              </a:rPr>
              <a:t>Cisco</a:t>
            </a:r>
            <a:endParaRPr sz="700">
              <a:latin typeface="Proxima Nova"/>
              <a:ea typeface="Proxima Nova"/>
              <a:cs typeface="Proxima Nova"/>
              <a:sym typeface="Proxima Nova"/>
            </a:endParaRPr>
          </a:p>
          <a:p>
            <a:pPr indent="0" lvl="0" marL="0" marR="0" rtl="0" algn="ctr">
              <a:lnSpc>
                <a:spcPct val="100000"/>
              </a:lnSpc>
              <a:spcBef>
                <a:spcPts val="0"/>
              </a:spcBef>
              <a:spcAft>
                <a:spcPts val="0"/>
              </a:spcAft>
              <a:buNone/>
            </a:pPr>
            <a:r>
              <a:rPr lang="en" sz="700">
                <a:latin typeface="Proxima Nova"/>
                <a:ea typeface="Proxima Nova"/>
                <a:cs typeface="Proxima Nova"/>
                <a:sym typeface="Proxima Nova"/>
              </a:rPr>
              <a:t>Contiv &amp; Contiv-ACI</a:t>
            </a:r>
            <a:endParaRPr sz="700">
              <a:latin typeface="Proxima Nova"/>
              <a:ea typeface="Proxima Nova"/>
              <a:cs typeface="Proxima Nova"/>
              <a:sym typeface="Proxima Nova"/>
            </a:endParaRPr>
          </a:p>
        </p:txBody>
      </p:sp>
      <p:sp>
        <p:nvSpPr>
          <p:cNvPr id="2071" name="Google Shape;2071;p197"/>
          <p:cNvSpPr/>
          <p:nvPr/>
        </p:nvSpPr>
        <p:spPr>
          <a:xfrm>
            <a:off x="5500990" y="2426400"/>
            <a:ext cx="727500" cy="6723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latin typeface="Proxima Nova"/>
                <a:ea typeface="Proxima Nova"/>
                <a:cs typeface="Proxima Nova"/>
                <a:sym typeface="Proxima Nova"/>
              </a:rPr>
              <a:t>Big Switch</a:t>
            </a:r>
            <a:endParaRPr sz="700">
              <a:latin typeface="Proxima Nova"/>
              <a:ea typeface="Proxima Nova"/>
              <a:cs typeface="Proxima Nova"/>
              <a:sym typeface="Proxima Nova"/>
            </a:endParaRPr>
          </a:p>
        </p:txBody>
      </p:sp>
      <p:cxnSp>
        <p:nvCxnSpPr>
          <p:cNvPr id="2072" name="Google Shape;2072;p197"/>
          <p:cNvCxnSpPr/>
          <p:nvPr/>
        </p:nvCxnSpPr>
        <p:spPr>
          <a:xfrm>
            <a:off x="1072401" y="2118600"/>
            <a:ext cx="0" cy="307800"/>
          </a:xfrm>
          <a:prstGeom prst="straightConnector1">
            <a:avLst/>
          </a:prstGeom>
          <a:noFill/>
          <a:ln cap="flat" cmpd="sng" w="9525">
            <a:solidFill>
              <a:srgbClr val="666666"/>
            </a:solidFill>
            <a:prstDash val="solid"/>
            <a:round/>
            <a:headEnd len="med" w="med" type="triangle"/>
            <a:tailEnd len="med" w="med" type="none"/>
          </a:ln>
        </p:spPr>
      </p:cxnSp>
      <p:cxnSp>
        <p:nvCxnSpPr>
          <p:cNvPr id="2073" name="Google Shape;2073;p197"/>
          <p:cNvCxnSpPr/>
          <p:nvPr/>
        </p:nvCxnSpPr>
        <p:spPr>
          <a:xfrm>
            <a:off x="1870367" y="2118627"/>
            <a:ext cx="0" cy="307800"/>
          </a:xfrm>
          <a:prstGeom prst="straightConnector1">
            <a:avLst/>
          </a:prstGeom>
          <a:noFill/>
          <a:ln cap="flat" cmpd="sng" w="9525">
            <a:solidFill>
              <a:srgbClr val="666666"/>
            </a:solidFill>
            <a:prstDash val="solid"/>
            <a:round/>
            <a:headEnd len="med" w="med" type="triangle"/>
            <a:tailEnd len="med" w="med" type="none"/>
          </a:ln>
        </p:spPr>
      </p:cxnSp>
      <p:cxnSp>
        <p:nvCxnSpPr>
          <p:cNvPr id="2074" name="Google Shape;2074;p197"/>
          <p:cNvCxnSpPr/>
          <p:nvPr/>
        </p:nvCxnSpPr>
        <p:spPr>
          <a:xfrm>
            <a:off x="2668332" y="2118627"/>
            <a:ext cx="0" cy="307800"/>
          </a:xfrm>
          <a:prstGeom prst="straightConnector1">
            <a:avLst/>
          </a:prstGeom>
          <a:noFill/>
          <a:ln cap="flat" cmpd="sng" w="9525">
            <a:solidFill>
              <a:srgbClr val="666666"/>
            </a:solidFill>
            <a:prstDash val="solid"/>
            <a:round/>
            <a:headEnd len="med" w="med" type="triangle"/>
            <a:tailEnd len="med" w="med" type="none"/>
          </a:ln>
        </p:spPr>
      </p:cxnSp>
      <p:cxnSp>
        <p:nvCxnSpPr>
          <p:cNvPr id="2075" name="Google Shape;2075;p197"/>
          <p:cNvCxnSpPr/>
          <p:nvPr/>
        </p:nvCxnSpPr>
        <p:spPr>
          <a:xfrm>
            <a:off x="3466298" y="2118627"/>
            <a:ext cx="0" cy="307800"/>
          </a:xfrm>
          <a:prstGeom prst="straightConnector1">
            <a:avLst/>
          </a:prstGeom>
          <a:noFill/>
          <a:ln cap="flat" cmpd="sng" w="9525">
            <a:solidFill>
              <a:srgbClr val="666666"/>
            </a:solidFill>
            <a:prstDash val="solid"/>
            <a:round/>
            <a:headEnd len="med" w="med" type="triangle"/>
            <a:tailEnd len="med" w="med" type="none"/>
          </a:ln>
        </p:spPr>
      </p:cxnSp>
      <p:cxnSp>
        <p:nvCxnSpPr>
          <p:cNvPr id="2076" name="Google Shape;2076;p197"/>
          <p:cNvCxnSpPr/>
          <p:nvPr/>
        </p:nvCxnSpPr>
        <p:spPr>
          <a:xfrm>
            <a:off x="4264263" y="2118627"/>
            <a:ext cx="0" cy="307800"/>
          </a:xfrm>
          <a:prstGeom prst="straightConnector1">
            <a:avLst/>
          </a:prstGeom>
          <a:noFill/>
          <a:ln cap="flat" cmpd="sng" w="9525">
            <a:solidFill>
              <a:srgbClr val="666666"/>
            </a:solidFill>
            <a:prstDash val="solid"/>
            <a:round/>
            <a:headEnd len="med" w="med" type="triangle"/>
            <a:tailEnd len="med" w="med" type="none"/>
          </a:ln>
        </p:spPr>
      </p:cxnSp>
      <p:cxnSp>
        <p:nvCxnSpPr>
          <p:cNvPr id="2077" name="Google Shape;2077;p197"/>
          <p:cNvCxnSpPr/>
          <p:nvPr/>
        </p:nvCxnSpPr>
        <p:spPr>
          <a:xfrm>
            <a:off x="5062229" y="2118627"/>
            <a:ext cx="0" cy="307800"/>
          </a:xfrm>
          <a:prstGeom prst="straightConnector1">
            <a:avLst/>
          </a:prstGeom>
          <a:noFill/>
          <a:ln cap="flat" cmpd="sng" w="9525">
            <a:solidFill>
              <a:srgbClr val="666666"/>
            </a:solidFill>
            <a:prstDash val="solid"/>
            <a:round/>
            <a:headEnd len="med" w="med" type="triangle"/>
            <a:tailEnd len="med" w="med" type="none"/>
          </a:ln>
        </p:spPr>
      </p:cxnSp>
      <p:cxnSp>
        <p:nvCxnSpPr>
          <p:cNvPr id="2078" name="Google Shape;2078;p197"/>
          <p:cNvCxnSpPr/>
          <p:nvPr/>
        </p:nvCxnSpPr>
        <p:spPr>
          <a:xfrm>
            <a:off x="5860194" y="2118627"/>
            <a:ext cx="0" cy="307800"/>
          </a:xfrm>
          <a:prstGeom prst="straightConnector1">
            <a:avLst/>
          </a:prstGeom>
          <a:noFill/>
          <a:ln cap="flat" cmpd="sng" w="9525">
            <a:solidFill>
              <a:srgbClr val="666666"/>
            </a:solidFill>
            <a:prstDash val="solid"/>
            <a:round/>
            <a:headEnd len="med" w="med" type="triangle"/>
            <a:tailEnd len="med" w="med" type="none"/>
          </a:ln>
        </p:spPr>
      </p:cxnSp>
      <p:sp>
        <p:nvSpPr>
          <p:cNvPr id="2079" name="Google Shape;2079;p197"/>
          <p:cNvSpPr/>
          <p:nvPr/>
        </p:nvSpPr>
        <p:spPr>
          <a:xfrm>
            <a:off x="3302100" y="3502450"/>
            <a:ext cx="955800" cy="1641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Validated Operator</a:t>
            </a:r>
            <a:endParaRPr sz="700">
              <a:latin typeface="Proxima Nova"/>
              <a:ea typeface="Proxima Nova"/>
              <a:cs typeface="Proxima Nova"/>
              <a:sym typeface="Proxima Nova"/>
            </a:endParaRPr>
          </a:p>
        </p:txBody>
      </p:sp>
      <p:sp>
        <p:nvSpPr>
          <p:cNvPr id="2080" name="Google Shape;2080;p197"/>
          <p:cNvSpPr txBox="1"/>
          <p:nvPr/>
        </p:nvSpPr>
        <p:spPr>
          <a:xfrm>
            <a:off x="1168500" y="4437675"/>
            <a:ext cx="68070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 sz="900">
                <a:latin typeface="Proxima Nova"/>
                <a:ea typeface="Proxima Nova"/>
                <a:cs typeface="Proxima Nova"/>
                <a:sym typeface="Proxima Nova"/>
              </a:rPr>
              <a:t>1</a:t>
            </a:r>
            <a:r>
              <a:rPr lang="en" sz="900">
                <a:solidFill>
                  <a:srgbClr val="000000"/>
                </a:solidFill>
                <a:latin typeface="Proxima Nova"/>
                <a:ea typeface="Proxima Nova"/>
                <a:cs typeface="Proxima Nova"/>
                <a:sym typeface="Proxima Nova"/>
              </a:rPr>
              <a:t> Flannel is minimally verified and is supported only and exactly as deployed in the OpenShift on OpenStack reference architecture</a:t>
            </a:r>
            <a:endParaRPr sz="9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baseline="30000" lang="en" sz="900">
                <a:latin typeface="Proxima Nova"/>
                <a:ea typeface="Proxima Nova"/>
                <a:cs typeface="Proxima Nova"/>
                <a:sym typeface="Proxima Nova"/>
              </a:rPr>
              <a:t>2</a:t>
            </a:r>
            <a:r>
              <a:rPr lang="en" sz="900">
                <a:latin typeface="Proxima Nova"/>
                <a:ea typeface="Proxima Nova"/>
                <a:cs typeface="Proxima Nova"/>
                <a:sym typeface="Proxima Nova"/>
              </a:rPr>
              <a:t> Targeting OCP 4.2 GA</a:t>
            </a:r>
            <a:endParaRPr sz="900">
              <a:latin typeface="Proxima Nova"/>
              <a:ea typeface="Proxima Nova"/>
              <a:cs typeface="Proxima Nova"/>
              <a:sym typeface="Proxima Nova"/>
            </a:endParaRPr>
          </a:p>
        </p:txBody>
      </p:sp>
      <p:sp>
        <p:nvSpPr>
          <p:cNvPr id="2081" name="Google Shape;2081;p197"/>
          <p:cNvSpPr/>
          <p:nvPr/>
        </p:nvSpPr>
        <p:spPr>
          <a:xfrm>
            <a:off x="6299624" y="2426400"/>
            <a:ext cx="727500" cy="6723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latin typeface="Proxima Nova"/>
                <a:ea typeface="Proxima Nova"/>
                <a:cs typeface="Proxima Nova"/>
                <a:sym typeface="Proxima Nova"/>
              </a:rPr>
              <a:t>VMware</a:t>
            </a:r>
            <a:endParaRPr sz="700">
              <a:latin typeface="Proxima Nova"/>
              <a:ea typeface="Proxima Nova"/>
              <a:cs typeface="Proxima Nova"/>
              <a:sym typeface="Proxima Nova"/>
            </a:endParaRPr>
          </a:p>
          <a:p>
            <a:pPr indent="0" lvl="0" marL="0" marR="0" rtl="0" algn="ctr">
              <a:lnSpc>
                <a:spcPct val="100000"/>
              </a:lnSpc>
              <a:spcBef>
                <a:spcPts val="0"/>
              </a:spcBef>
              <a:spcAft>
                <a:spcPts val="0"/>
              </a:spcAft>
              <a:buNone/>
            </a:pPr>
            <a:r>
              <a:rPr lang="en" sz="700">
                <a:latin typeface="Proxima Nova"/>
                <a:ea typeface="Proxima Nova"/>
                <a:cs typeface="Proxima Nova"/>
                <a:sym typeface="Proxima Nova"/>
              </a:rPr>
              <a:t>NSX-T</a:t>
            </a:r>
            <a:endParaRPr sz="700">
              <a:latin typeface="Proxima Nova"/>
              <a:ea typeface="Proxima Nova"/>
              <a:cs typeface="Proxima Nova"/>
              <a:sym typeface="Proxima Nova"/>
            </a:endParaRPr>
          </a:p>
        </p:txBody>
      </p:sp>
      <p:sp>
        <p:nvSpPr>
          <p:cNvPr id="2082" name="Google Shape;2082;p197"/>
          <p:cNvSpPr/>
          <p:nvPr/>
        </p:nvSpPr>
        <p:spPr>
          <a:xfrm>
            <a:off x="4276765" y="3502450"/>
            <a:ext cx="894900" cy="1641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Proxima Nova"/>
                <a:ea typeface="Proxima Nova"/>
                <a:cs typeface="Proxima Nova"/>
                <a:sym typeface="Proxima Nova"/>
              </a:rPr>
              <a:t>In-Progress</a:t>
            </a:r>
            <a:endParaRPr sz="700">
              <a:latin typeface="Proxima Nova"/>
              <a:ea typeface="Proxima Nova"/>
              <a:cs typeface="Proxima Nova"/>
              <a:sym typeface="Proxima Nova"/>
            </a:endParaRPr>
          </a:p>
        </p:txBody>
      </p:sp>
      <p:cxnSp>
        <p:nvCxnSpPr>
          <p:cNvPr id="2083" name="Google Shape;2083;p197"/>
          <p:cNvCxnSpPr/>
          <p:nvPr/>
        </p:nvCxnSpPr>
        <p:spPr>
          <a:xfrm>
            <a:off x="6658160" y="2118627"/>
            <a:ext cx="0" cy="307800"/>
          </a:xfrm>
          <a:prstGeom prst="straightConnector1">
            <a:avLst/>
          </a:prstGeom>
          <a:noFill/>
          <a:ln cap="flat" cmpd="sng" w="9525">
            <a:solidFill>
              <a:srgbClr val="666666"/>
            </a:solidFill>
            <a:prstDash val="solid"/>
            <a:round/>
            <a:headEnd len="med" w="med" type="triangle"/>
            <a:tailEnd len="med" w="med" type="none"/>
          </a:ln>
        </p:spPr>
      </p:cxnSp>
      <p:sp>
        <p:nvSpPr>
          <p:cNvPr id="2084" name="Google Shape;2084;p197"/>
          <p:cNvSpPr/>
          <p:nvPr/>
        </p:nvSpPr>
        <p:spPr>
          <a:xfrm>
            <a:off x="788358" y="2689200"/>
            <a:ext cx="579300" cy="1467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Proxima Nova"/>
                <a:ea typeface="Proxima Nova"/>
                <a:cs typeface="Proxima Nova"/>
                <a:sym typeface="Proxima Nova"/>
              </a:rPr>
              <a:t>DEFAULT</a:t>
            </a:r>
            <a:endParaRPr sz="700">
              <a:latin typeface="Proxima Nova"/>
              <a:ea typeface="Proxima Nova"/>
              <a:cs typeface="Proxima Nova"/>
              <a:sym typeface="Proxima Nova"/>
            </a:endParaRPr>
          </a:p>
        </p:txBody>
      </p:sp>
      <p:sp>
        <p:nvSpPr>
          <p:cNvPr id="2085" name="Google Shape;2085;p197"/>
          <p:cNvSpPr/>
          <p:nvPr/>
        </p:nvSpPr>
        <p:spPr>
          <a:xfrm>
            <a:off x="7098250" y="2426400"/>
            <a:ext cx="757800" cy="672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900">
                <a:latin typeface="Proxima Nova"/>
                <a:ea typeface="Proxima Nova"/>
                <a:cs typeface="Proxima Nova"/>
                <a:sym typeface="Proxima Nova"/>
              </a:rPr>
              <a:t>kuryr-</a:t>
            </a:r>
            <a:endParaRPr sz="900">
              <a:latin typeface="Proxima Nova"/>
              <a:ea typeface="Proxima Nova"/>
              <a:cs typeface="Proxima Nova"/>
              <a:sym typeface="Proxima Nova"/>
            </a:endParaRPr>
          </a:p>
          <a:p>
            <a:pPr indent="0" lvl="0" marL="0" rtl="0" algn="ctr">
              <a:spcBef>
                <a:spcPts val="0"/>
              </a:spcBef>
              <a:spcAft>
                <a:spcPts val="0"/>
              </a:spcAft>
              <a:buClr>
                <a:srgbClr val="000000"/>
              </a:buClr>
              <a:buSzPts val="1100"/>
              <a:buFont typeface="Arial"/>
              <a:buNone/>
            </a:pPr>
            <a:r>
              <a:rPr lang="en" sz="900">
                <a:latin typeface="Proxima Nova"/>
                <a:ea typeface="Proxima Nova"/>
                <a:cs typeface="Proxima Nova"/>
                <a:sym typeface="Proxima Nova"/>
              </a:rPr>
              <a:t>kubernetes</a:t>
            </a:r>
            <a:endParaRPr sz="900">
              <a:latin typeface="Proxima Nova"/>
              <a:ea typeface="Proxima Nova"/>
              <a:cs typeface="Proxima Nova"/>
              <a:sym typeface="Proxima Nova"/>
            </a:endParaRPr>
          </a:p>
        </p:txBody>
      </p:sp>
      <p:cxnSp>
        <p:nvCxnSpPr>
          <p:cNvPr id="2086" name="Google Shape;2086;p197"/>
          <p:cNvCxnSpPr/>
          <p:nvPr/>
        </p:nvCxnSpPr>
        <p:spPr>
          <a:xfrm>
            <a:off x="7462010" y="2118627"/>
            <a:ext cx="0" cy="307800"/>
          </a:xfrm>
          <a:prstGeom prst="straightConnector1">
            <a:avLst/>
          </a:prstGeom>
          <a:noFill/>
          <a:ln cap="flat" cmpd="sng" w="9525">
            <a:solidFill>
              <a:srgbClr val="666666"/>
            </a:solidFill>
            <a:prstDash val="solid"/>
            <a:round/>
            <a:headEnd len="med" w="med" type="triangle"/>
            <a:tailEnd len="med" w="med" type="none"/>
          </a:ln>
        </p:spPr>
      </p:cxnSp>
      <p:sp>
        <p:nvSpPr>
          <p:cNvPr id="2087" name="Google Shape;2087;p197"/>
          <p:cNvSpPr txBox="1"/>
          <p:nvPr/>
        </p:nvSpPr>
        <p:spPr>
          <a:xfrm>
            <a:off x="7769414" y="3039376"/>
            <a:ext cx="1051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Proxima Nova"/>
                <a:ea typeface="Proxima Nova"/>
                <a:cs typeface="Proxima Nova"/>
                <a:sym typeface="Proxima Nova"/>
              </a:rPr>
              <a:t>(CNI &amp; Kuryr)</a:t>
            </a:r>
            <a:endParaRPr b="1" sz="1000">
              <a:latin typeface="Proxima Nova"/>
              <a:ea typeface="Proxima Nova"/>
              <a:cs typeface="Proxima Nova"/>
              <a:sym typeface="Proxima Nova"/>
            </a:endParaRPr>
          </a:p>
        </p:txBody>
      </p:sp>
      <p:cxnSp>
        <p:nvCxnSpPr>
          <p:cNvPr id="2088" name="Google Shape;2088;p197"/>
          <p:cNvCxnSpPr>
            <a:stCxn id="2089" idx="0"/>
            <a:endCxn id="2084" idx="2"/>
          </p:cNvCxnSpPr>
          <p:nvPr/>
        </p:nvCxnSpPr>
        <p:spPr>
          <a:xfrm flipH="1" rot="10800000">
            <a:off x="651924" y="2835900"/>
            <a:ext cx="426000" cy="504900"/>
          </a:xfrm>
          <a:prstGeom prst="straightConnector1">
            <a:avLst/>
          </a:prstGeom>
          <a:noFill/>
          <a:ln cap="flat" cmpd="sng" w="9525">
            <a:solidFill>
              <a:srgbClr val="666666"/>
            </a:solidFill>
            <a:prstDash val="solid"/>
            <a:round/>
            <a:headEnd len="med" w="med" type="none"/>
            <a:tailEnd len="med" w="med" type="triangle"/>
          </a:ln>
        </p:spPr>
      </p:cxnSp>
      <p:sp>
        <p:nvSpPr>
          <p:cNvPr id="2089" name="Google Shape;2089;p197"/>
          <p:cNvSpPr/>
          <p:nvPr/>
        </p:nvSpPr>
        <p:spPr>
          <a:xfrm>
            <a:off x="288174" y="3340800"/>
            <a:ext cx="727500" cy="6723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openshift-sdn</a:t>
            </a:r>
            <a:endParaRPr sz="900">
              <a:solidFill>
                <a:srgbClr val="FFFFFF"/>
              </a:solidFill>
              <a:latin typeface="Proxima Nova"/>
              <a:ea typeface="Proxima Nova"/>
              <a:cs typeface="Proxima Nova"/>
              <a:sym typeface="Proxima Nova"/>
            </a:endParaRPr>
          </a:p>
        </p:txBody>
      </p:sp>
      <p:sp>
        <p:nvSpPr>
          <p:cNvPr id="2090" name="Google Shape;2090;p197"/>
          <p:cNvSpPr/>
          <p:nvPr/>
        </p:nvSpPr>
        <p:spPr>
          <a:xfrm>
            <a:off x="1126374" y="3340800"/>
            <a:ext cx="727500" cy="672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OVN</a:t>
            </a:r>
            <a:r>
              <a:rPr baseline="30000" lang="en" sz="900">
                <a:latin typeface="Proxima Nova"/>
                <a:ea typeface="Proxima Nova"/>
                <a:cs typeface="Proxima Nova"/>
                <a:sym typeface="Proxima Nova"/>
              </a:rPr>
              <a:t>2</a:t>
            </a:r>
            <a:endParaRPr baseline="30000" sz="900">
              <a:latin typeface="Proxima Nova"/>
              <a:ea typeface="Proxima Nova"/>
              <a:cs typeface="Proxima Nova"/>
              <a:sym typeface="Proxima Nova"/>
            </a:endParaRPr>
          </a:p>
        </p:txBody>
      </p:sp>
      <p:cxnSp>
        <p:nvCxnSpPr>
          <p:cNvPr id="2091" name="Google Shape;2091;p197"/>
          <p:cNvCxnSpPr>
            <a:stCxn id="2090" idx="0"/>
            <a:endCxn id="2084" idx="2"/>
          </p:cNvCxnSpPr>
          <p:nvPr/>
        </p:nvCxnSpPr>
        <p:spPr>
          <a:xfrm rot="10800000">
            <a:off x="1077924" y="2835900"/>
            <a:ext cx="412200" cy="504900"/>
          </a:xfrm>
          <a:prstGeom prst="straightConnector1">
            <a:avLst/>
          </a:prstGeom>
          <a:noFill/>
          <a:ln cap="flat" cmpd="sng" w="9525">
            <a:solidFill>
              <a:srgbClr val="666666"/>
            </a:solidFill>
            <a:prstDash val="dash"/>
            <a:round/>
            <a:headEnd len="med" w="med" type="none"/>
            <a:tailEnd len="med" w="med" type="triangle"/>
          </a:ln>
        </p:spPr>
      </p:cxnSp>
      <p:sp>
        <p:nvSpPr>
          <p:cNvPr id="2092" name="Google Shape;2092;p197"/>
          <p:cNvSpPr/>
          <p:nvPr/>
        </p:nvSpPr>
        <p:spPr>
          <a:xfrm>
            <a:off x="7929335" y="2426388"/>
            <a:ext cx="727500" cy="672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900">
                <a:latin typeface="Proxima Nova"/>
                <a:ea typeface="Proxima Nova"/>
                <a:cs typeface="Proxima Nova"/>
                <a:sym typeface="Proxima Nova"/>
              </a:rPr>
              <a:t>Open</a:t>
            </a:r>
            <a:br>
              <a:rPr lang="en" sz="900">
                <a:latin typeface="Proxima Nova"/>
                <a:ea typeface="Proxima Nova"/>
                <a:cs typeface="Proxima Nova"/>
                <a:sym typeface="Proxima Nova"/>
              </a:rPr>
            </a:br>
            <a:r>
              <a:rPr lang="en" sz="900">
                <a:latin typeface="Proxima Nova"/>
                <a:ea typeface="Proxima Nova"/>
                <a:cs typeface="Proxima Nova"/>
                <a:sym typeface="Proxima Nova"/>
              </a:rPr>
              <a:t>Daylight</a:t>
            </a:r>
            <a:endParaRPr sz="900">
              <a:latin typeface="Proxima Nova"/>
              <a:ea typeface="Proxima Nova"/>
              <a:cs typeface="Proxima Nova"/>
              <a:sym typeface="Proxima Nova"/>
            </a:endParaRPr>
          </a:p>
        </p:txBody>
      </p:sp>
      <p:cxnSp>
        <p:nvCxnSpPr>
          <p:cNvPr id="2093" name="Google Shape;2093;p197"/>
          <p:cNvCxnSpPr/>
          <p:nvPr/>
        </p:nvCxnSpPr>
        <p:spPr>
          <a:xfrm>
            <a:off x="8293096" y="2118627"/>
            <a:ext cx="0" cy="307800"/>
          </a:xfrm>
          <a:prstGeom prst="straightConnector1">
            <a:avLst/>
          </a:prstGeom>
          <a:noFill/>
          <a:ln cap="flat" cmpd="sng" w="9525">
            <a:solidFill>
              <a:srgbClr val="666666"/>
            </a:solidFill>
            <a:prstDash val="solid"/>
            <a:round/>
            <a:headEnd len="med" w="med" type="triangle"/>
            <a:tailEnd len="med" w="med" type="none"/>
          </a:ln>
        </p:spPr>
      </p:cxnSp>
      <p:cxnSp>
        <p:nvCxnSpPr>
          <p:cNvPr id="2094" name="Google Shape;2094;p197"/>
          <p:cNvCxnSpPr>
            <a:stCxn id="2085" idx="2"/>
            <a:endCxn id="2095" idx="0"/>
          </p:cNvCxnSpPr>
          <p:nvPr/>
        </p:nvCxnSpPr>
        <p:spPr>
          <a:xfrm>
            <a:off x="7477150" y="3098700"/>
            <a:ext cx="0" cy="318300"/>
          </a:xfrm>
          <a:prstGeom prst="straightConnector1">
            <a:avLst/>
          </a:prstGeom>
          <a:noFill/>
          <a:ln cap="flat" cmpd="sng" w="9525">
            <a:solidFill>
              <a:srgbClr val="666666"/>
            </a:solidFill>
            <a:prstDash val="solid"/>
            <a:round/>
            <a:headEnd len="med" w="med" type="triangle"/>
            <a:tailEnd len="med" w="med" type="none"/>
          </a:ln>
        </p:spPr>
      </p:cxnSp>
      <p:sp>
        <p:nvSpPr>
          <p:cNvPr id="2095" name="Google Shape;2095;p197"/>
          <p:cNvSpPr/>
          <p:nvPr/>
        </p:nvSpPr>
        <p:spPr>
          <a:xfrm>
            <a:off x="7098250" y="3417000"/>
            <a:ext cx="757800" cy="672300"/>
          </a:xfrm>
          <a:prstGeom prst="rect">
            <a:avLst/>
          </a:prstGeom>
          <a:solidFill>
            <a:srgbClr val="666666"/>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900">
                <a:solidFill>
                  <a:srgbClr val="FFFFFF"/>
                </a:solidFill>
                <a:latin typeface="Proxima Nova"/>
                <a:ea typeface="Proxima Nova"/>
                <a:cs typeface="Proxima Nova"/>
                <a:sym typeface="Proxima Nova"/>
              </a:rPr>
              <a:t>RH-OSP</a:t>
            </a:r>
            <a:endParaRPr sz="900">
              <a:solidFill>
                <a:srgbClr val="FFFFFF"/>
              </a:solidFill>
              <a:latin typeface="Proxima Nova"/>
              <a:ea typeface="Proxima Nova"/>
              <a:cs typeface="Proxima Nova"/>
              <a:sym typeface="Proxima Nova"/>
            </a:endParaRPr>
          </a:p>
          <a:p>
            <a:pPr indent="0" lvl="0" marL="0" rtl="0" algn="ctr">
              <a:spcBef>
                <a:spcPts val="0"/>
              </a:spcBef>
              <a:spcAft>
                <a:spcPts val="0"/>
              </a:spcAft>
              <a:buClr>
                <a:srgbClr val="000000"/>
              </a:buClr>
              <a:buSzPts val="1100"/>
              <a:buFont typeface="Arial"/>
              <a:buNone/>
            </a:pPr>
            <a:r>
              <a:rPr lang="en" sz="900">
                <a:solidFill>
                  <a:srgbClr val="FFFFFF"/>
                </a:solidFill>
                <a:latin typeface="Proxima Nova"/>
                <a:ea typeface="Proxima Nova"/>
                <a:cs typeface="Proxima Nova"/>
                <a:sym typeface="Proxima Nova"/>
              </a:rPr>
              <a:t>Neutron</a:t>
            </a:r>
            <a:endParaRPr sz="900">
              <a:solidFill>
                <a:srgbClr val="FFFFFF"/>
              </a:solidFill>
              <a:latin typeface="Proxima Nova"/>
              <a:ea typeface="Proxima Nova"/>
              <a:cs typeface="Proxima Nova"/>
              <a:sym typeface="Proxima Nova"/>
            </a:endParaRPr>
          </a:p>
        </p:txBody>
      </p:sp>
      <p:sp>
        <p:nvSpPr>
          <p:cNvPr id="2096" name="Google Shape;2096;p197"/>
          <p:cNvSpPr/>
          <p:nvPr/>
        </p:nvSpPr>
        <p:spPr>
          <a:xfrm>
            <a:off x="7189158" y="3839314"/>
            <a:ext cx="579300" cy="1467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Proxima Nova"/>
                <a:ea typeface="Proxima Nova"/>
                <a:cs typeface="Proxima Nova"/>
                <a:sym typeface="Proxima Nova"/>
              </a:rPr>
              <a:t>PLUGIN</a:t>
            </a:r>
            <a:endParaRPr sz="700">
              <a:latin typeface="Proxima Nova"/>
              <a:ea typeface="Proxima Nova"/>
              <a:cs typeface="Proxima Nova"/>
              <a:sym typeface="Proxima Nova"/>
            </a:endParaRPr>
          </a:p>
        </p:txBody>
      </p:sp>
      <p:sp>
        <p:nvSpPr>
          <p:cNvPr id="2097" name="Google Shape;2097;p197"/>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1" name="Shape 2101"/>
        <p:cNvGrpSpPr/>
        <p:nvPr/>
      </p:nvGrpSpPr>
      <p:grpSpPr>
        <a:xfrm>
          <a:off x="0" y="0"/>
          <a:ext cx="0" cy="0"/>
          <a:chOff x="0" y="0"/>
          <a:chExt cx="0" cy="0"/>
        </a:xfrm>
      </p:grpSpPr>
      <p:grpSp>
        <p:nvGrpSpPr>
          <p:cNvPr id="2102" name="Google Shape;2102;p198"/>
          <p:cNvGrpSpPr/>
          <p:nvPr/>
        </p:nvGrpSpPr>
        <p:grpSpPr>
          <a:xfrm>
            <a:off x="1936700" y="2531325"/>
            <a:ext cx="5274800" cy="1075500"/>
            <a:chOff x="1936700" y="2531325"/>
            <a:chExt cx="5274800" cy="1075500"/>
          </a:xfrm>
        </p:grpSpPr>
        <p:cxnSp>
          <p:nvCxnSpPr>
            <p:cNvPr id="2103" name="Google Shape;2103;p198"/>
            <p:cNvCxnSpPr>
              <a:stCxn id="2104" idx="2"/>
              <a:endCxn id="2105" idx="0"/>
            </p:cNvCxnSpPr>
            <p:nvPr/>
          </p:nvCxnSpPr>
          <p:spPr>
            <a:xfrm>
              <a:off x="1936700" y="2531325"/>
              <a:ext cx="2637600" cy="1075500"/>
            </a:xfrm>
            <a:prstGeom prst="straightConnector1">
              <a:avLst/>
            </a:prstGeom>
            <a:noFill/>
            <a:ln cap="flat" cmpd="sng" w="76200">
              <a:solidFill>
                <a:schemeClr val="dk2"/>
              </a:solidFill>
              <a:prstDash val="solid"/>
              <a:round/>
              <a:headEnd len="med" w="med" type="none"/>
              <a:tailEnd len="med" w="med" type="triangle"/>
            </a:ln>
          </p:spPr>
        </p:cxnSp>
        <p:cxnSp>
          <p:nvCxnSpPr>
            <p:cNvPr id="2106" name="Google Shape;2106;p198"/>
            <p:cNvCxnSpPr>
              <a:stCxn id="2107" idx="2"/>
              <a:endCxn id="2105" idx="0"/>
            </p:cNvCxnSpPr>
            <p:nvPr/>
          </p:nvCxnSpPr>
          <p:spPr>
            <a:xfrm>
              <a:off x="4569900" y="2531325"/>
              <a:ext cx="4200" cy="1075500"/>
            </a:xfrm>
            <a:prstGeom prst="straightConnector1">
              <a:avLst/>
            </a:prstGeom>
            <a:noFill/>
            <a:ln cap="flat" cmpd="sng" w="76200">
              <a:solidFill>
                <a:schemeClr val="dk2"/>
              </a:solidFill>
              <a:prstDash val="solid"/>
              <a:round/>
              <a:headEnd len="med" w="med" type="none"/>
              <a:tailEnd len="med" w="med" type="triangle"/>
            </a:ln>
          </p:spPr>
        </p:cxnSp>
        <p:cxnSp>
          <p:nvCxnSpPr>
            <p:cNvPr id="2108" name="Google Shape;2108;p198"/>
            <p:cNvCxnSpPr>
              <a:stCxn id="2109" idx="2"/>
              <a:endCxn id="2105" idx="0"/>
            </p:cNvCxnSpPr>
            <p:nvPr/>
          </p:nvCxnSpPr>
          <p:spPr>
            <a:xfrm flipH="1">
              <a:off x="4574200" y="2531325"/>
              <a:ext cx="2637300" cy="1075500"/>
            </a:xfrm>
            <a:prstGeom prst="straightConnector1">
              <a:avLst/>
            </a:prstGeom>
            <a:noFill/>
            <a:ln cap="flat" cmpd="sng" w="76200">
              <a:solidFill>
                <a:schemeClr val="dk2"/>
              </a:solidFill>
              <a:prstDash val="solid"/>
              <a:round/>
              <a:headEnd len="med" w="med" type="none"/>
              <a:tailEnd len="med" w="med" type="triangle"/>
            </a:ln>
          </p:spPr>
        </p:cxnSp>
      </p:grpSp>
      <p:sp>
        <p:nvSpPr>
          <p:cNvPr id="2110" name="Google Shape;2110;p198"/>
          <p:cNvSpPr txBox="1"/>
          <p:nvPr>
            <p:ph idx="4294967295" type="title"/>
          </p:nvPr>
        </p:nvSpPr>
        <p:spPr>
          <a:xfrm>
            <a:off x="826650" y="0"/>
            <a:ext cx="7490700" cy="1063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a:latin typeface="Overpass"/>
                <a:ea typeface="Overpass"/>
                <a:cs typeface="Overpass"/>
                <a:sym typeface="Overpass"/>
              </a:rPr>
              <a:t>RISK MANAGEMENT AND COMPLIANCE GOALS</a:t>
            </a:r>
            <a:endParaRPr b="1">
              <a:latin typeface="Overpass"/>
              <a:ea typeface="Overpass"/>
              <a:cs typeface="Overpass"/>
              <a:sym typeface="Overpass"/>
            </a:endParaRPr>
          </a:p>
        </p:txBody>
      </p:sp>
      <p:sp>
        <p:nvSpPr>
          <p:cNvPr id="2111" name="Google Shape;2111;p198"/>
          <p:cNvSpPr txBox="1"/>
          <p:nvPr>
            <p:ph idx="4294967295" type="subTitle"/>
          </p:nvPr>
        </p:nvSpPr>
        <p:spPr>
          <a:xfrm>
            <a:off x="826650" y="929775"/>
            <a:ext cx="7558200" cy="3288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i="1" lang="en">
                <a:latin typeface="Overpass"/>
                <a:ea typeface="Overpass"/>
                <a:cs typeface="Overpass"/>
                <a:sym typeface="Overpass"/>
              </a:rPr>
              <a:t>Automate compliance audit and remediation</a:t>
            </a:r>
            <a:endParaRPr i="1">
              <a:latin typeface="Overpass"/>
              <a:ea typeface="Overpass"/>
              <a:cs typeface="Overpass"/>
              <a:sym typeface="Overpass"/>
            </a:endParaRPr>
          </a:p>
        </p:txBody>
      </p:sp>
      <p:sp>
        <p:nvSpPr>
          <p:cNvPr id="2105" name="Google Shape;2105;p198"/>
          <p:cNvSpPr/>
          <p:nvPr/>
        </p:nvSpPr>
        <p:spPr>
          <a:xfrm>
            <a:off x="747200" y="3606950"/>
            <a:ext cx="7653900" cy="970500"/>
          </a:xfrm>
          <a:prstGeom prst="rect">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u="sng">
                <a:solidFill>
                  <a:srgbClr val="EFEFEF"/>
                </a:solidFill>
                <a:latin typeface="Proxima Nova"/>
                <a:ea typeface="Proxima Nova"/>
                <a:cs typeface="Proxima Nova"/>
                <a:sym typeface="Proxima Nova"/>
              </a:rPr>
              <a:t>Achieving</a:t>
            </a:r>
            <a:r>
              <a:rPr lang="en" sz="2200">
                <a:solidFill>
                  <a:srgbClr val="EFEFEF"/>
                </a:solidFill>
                <a:latin typeface="Proxima Nova"/>
                <a:ea typeface="Proxima Nova"/>
                <a:cs typeface="Proxima Nova"/>
                <a:sym typeface="Proxima Nova"/>
              </a:rPr>
              <a:t> and </a:t>
            </a:r>
            <a:r>
              <a:rPr lang="en" sz="2200" u="sng">
                <a:solidFill>
                  <a:srgbClr val="EFEFEF"/>
                </a:solidFill>
                <a:latin typeface="Proxima Nova"/>
                <a:ea typeface="Proxima Nova"/>
                <a:cs typeface="Proxima Nova"/>
                <a:sym typeface="Proxima Nova"/>
              </a:rPr>
              <a:t>Maintaining</a:t>
            </a:r>
            <a:r>
              <a:rPr lang="en" sz="2200">
                <a:solidFill>
                  <a:srgbClr val="EFEFEF"/>
                </a:solidFill>
                <a:latin typeface="Proxima Nova"/>
                <a:ea typeface="Proxima Nova"/>
                <a:cs typeface="Proxima Nova"/>
                <a:sym typeface="Proxima Nova"/>
              </a:rPr>
              <a:t> regulatory compliance</a:t>
            </a:r>
            <a:endParaRPr sz="2200">
              <a:solidFill>
                <a:srgbClr val="EFEFEF"/>
              </a:solidFill>
              <a:latin typeface="Proxima Nova"/>
              <a:ea typeface="Proxima Nova"/>
              <a:cs typeface="Proxima Nova"/>
              <a:sym typeface="Proxima Nova"/>
            </a:endParaRPr>
          </a:p>
        </p:txBody>
      </p:sp>
      <p:sp>
        <p:nvSpPr>
          <p:cNvPr id="2104" name="Google Shape;2104;p198"/>
          <p:cNvSpPr/>
          <p:nvPr/>
        </p:nvSpPr>
        <p:spPr>
          <a:xfrm>
            <a:off x="755450" y="1697325"/>
            <a:ext cx="2362500" cy="8340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FEFEF"/>
                </a:solidFill>
                <a:latin typeface="Proxima Nova"/>
                <a:ea typeface="Proxima Nova"/>
                <a:cs typeface="Proxima Nova"/>
                <a:sym typeface="Proxima Nova"/>
              </a:rPr>
              <a:t>Coverage for Risk Management Frameworks</a:t>
            </a:r>
            <a:endParaRPr>
              <a:solidFill>
                <a:srgbClr val="EFEFEF"/>
              </a:solidFill>
              <a:latin typeface="Proxima Nova"/>
              <a:ea typeface="Proxima Nova"/>
              <a:cs typeface="Proxima Nova"/>
              <a:sym typeface="Proxima Nova"/>
            </a:endParaRPr>
          </a:p>
        </p:txBody>
      </p:sp>
      <p:sp>
        <p:nvSpPr>
          <p:cNvPr id="2107" name="Google Shape;2107;p198"/>
          <p:cNvSpPr/>
          <p:nvPr/>
        </p:nvSpPr>
        <p:spPr>
          <a:xfrm>
            <a:off x="3388650" y="1697325"/>
            <a:ext cx="2362500" cy="8340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FEFEF"/>
                </a:solidFill>
                <a:latin typeface="Proxima Nova"/>
                <a:ea typeface="Proxima Nova"/>
                <a:cs typeface="Proxima Nova"/>
                <a:sym typeface="Proxima Nova"/>
              </a:rPr>
              <a:t>A Compliance Assessment Process</a:t>
            </a:r>
            <a:endParaRPr>
              <a:solidFill>
                <a:srgbClr val="EFEFEF"/>
              </a:solidFill>
              <a:latin typeface="Proxima Nova"/>
              <a:ea typeface="Proxima Nova"/>
              <a:cs typeface="Proxima Nova"/>
              <a:sym typeface="Proxima Nova"/>
            </a:endParaRPr>
          </a:p>
        </p:txBody>
      </p:sp>
      <p:sp>
        <p:nvSpPr>
          <p:cNvPr id="2109" name="Google Shape;2109;p198"/>
          <p:cNvSpPr/>
          <p:nvPr/>
        </p:nvSpPr>
        <p:spPr>
          <a:xfrm>
            <a:off x="6030250" y="1697325"/>
            <a:ext cx="2362500" cy="8340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FEFEF"/>
                </a:solidFill>
                <a:latin typeface="Proxima Nova"/>
                <a:ea typeface="Proxima Nova"/>
                <a:cs typeface="Proxima Nova"/>
                <a:sym typeface="Proxima Nova"/>
              </a:rPr>
              <a:t>Platform and SecOps Integration</a:t>
            </a:r>
            <a:endParaRPr>
              <a:solidFill>
                <a:srgbClr val="EFEFEF"/>
              </a:solidFill>
              <a:latin typeface="Proxima Nova"/>
              <a:ea typeface="Proxima Nova"/>
              <a:cs typeface="Proxima Nova"/>
              <a:sym typeface="Proxima Nova"/>
            </a:endParaRPr>
          </a:p>
        </p:txBody>
      </p:sp>
      <p:sp>
        <p:nvSpPr>
          <p:cNvPr id="2112" name="Google Shape;2112;p198"/>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7" name="Shape 2117"/>
        <p:cNvGrpSpPr/>
        <p:nvPr/>
      </p:nvGrpSpPr>
      <p:grpSpPr>
        <a:xfrm>
          <a:off x="0" y="0"/>
          <a:ext cx="0" cy="0"/>
          <a:chOff x="0" y="0"/>
          <a:chExt cx="0" cy="0"/>
        </a:xfrm>
      </p:grpSpPr>
      <p:sp>
        <p:nvSpPr>
          <p:cNvPr id="2118" name="Google Shape;2118;p199"/>
          <p:cNvSpPr txBox="1"/>
          <p:nvPr>
            <p:ph idx="4294967295" type="title"/>
          </p:nvPr>
        </p:nvSpPr>
        <p:spPr>
          <a:xfrm>
            <a:off x="826650" y="0"/>
            <a:ext cx="7490700" cy="1063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a:solidFill>
                  <a:srgbClr val="000000"/>
                </a:solidFill>
                <a:latin typeface="Overpass"/>
                <a:ea typeface="Overpass"/>
                <a:cs typeface="Overpass"/>
                <a:sym typeface="Overpass"/>
              </a:rPr>
              <a:t>VIRT-BASED CONTAINERS</a:t>
            </a:r>
            <a:endParaRPr b="1">
              <a:solidFill>
                <a:srgbClr val="000000"/>
              </a:solidFill>
              <a:latin typeface="Overpass"/>
              <a:ea typeface="Overpass"/>
              <a:cs typeface="Overpass"/>
              <a:sym typeface="Overpass"/>
            </a:endParaRPr>
          </a:p>
        </p:txBody>
      </p:sp>
      <p:sp>
        <p:nvSpPr>
          <p:cNvPr id="2119" name="Google Shape;2119;p199"/>
          <p:cNvSpPr txBox="1"/>
          <p:nvPr>
            <p:ph idx="4294967295" type="body"/>
          </p:nvPr>
        </p:nvSpPr>
        <p:spPr>
          <a:xfrm>
            <a:off x="537725" y="1567525"/>
            <a:ext cx="4286400" cy="2644800"/>
          </a:xfrm>
          <a:prstGeom prst="rect">
            <a:avLst/>
          </a:prstGeom>
        </p:spPr>
        <p:txBody>
          <a:bodyPr anchorCtr="0" anchor="t" bIns="0" lIns="0" spcFirstLastPara="1" rIns="0" wrap="square" tIns="0">
            <a:noAutofit/>
          </a:bodyPr>
          <a:lstStyle/>
          <a:p>
            <a:pPr indent="-304800" lvl="0" marL="457200" rtl="0" algn="l">
              <a:spcBef>
                <a:spcPts val="0"/>
              </a:spcBef>
              <a:spcAft>
                <a:spcPts val="0"/>
              </a:spcAft>
              <a:buSzPts val="1200"/>
              <a:buFont typeface="Overpass"/>
              <a:buChar char="●"/>
            </a:pPr>
            <a:r>
              <a:rPr lang="en" sz="1200">
                <a:latin typeface="Overpass"/>
                <a:ea typeface="Overpass"/>
                <a:cs typeface="Overpass"/>
                <a:sym typeface="Overpass"/>
              </a:rPr>
              <a:t>Lots of interest from customers in this area</a:t>
            </a:r>
            <a:endParaRPr sz="1200">
              <a:latin typeface="Overpass"/>
              <a:ea typeface="Overpass"/>
              <a:cs typeface="Overpass"/>
              <a:sym typeface="Overpass"/>
            </a:endParaRPr>
          </a:p>
          <a:p>
            <a:pPr indent="-304800" lvl="0" marL="457200" rtl="0" algn="l">
              <a:spcBef>
                <a:spcPts val="1600"/>
              </a:spcBef>
              <a:spcAft>
                <a:spcPts val="0"/>
              </a:spcAft>
              <a:buSzPts val="1200"/>
              <a:buFont typeface="Overpass"/>
              <a:buChar char="●"/>
            </a:pPr>
            <a:r>
              <a:rPr lang="en" sz="1200">
                <a:latin typeface="Overpass"/>
                <a:ea typeface="Overpass"/>
                <a:cs typeface="Overpass"/>
                <a:sym typeface="Overpass"/>
              </a:rPr>
              <a:t>All of these solutions have limitations, compatibility issues, and are not mature enough to support</a:t>
            </a:r>
            <a:endParaRPr sz="1200">
              <a:latin typeface="Overpass"/>
              <a:ea typeface="Overpass"/>
              <a:cs typeface="Overpass"/>
              <a:sym typeface="Overpass"/>
            </a:endParaRPr>
          </a:p>
          <a:p>
            <a:pPr indent="-304800" lvl="0" marL="457200" rtl="0" algn="l">
              <a:spcBef>
                <a:spcPts val="1600"/>
              </a:spcBef>
              <a:spcAft>
                <a:spcPts val="0"/>
              </a:spcAft>
              <a:buSzPts val="1200"/>
              <a:buFont typeface="Overpass"/>
              <a:buChar char="●"/>
            </a:pPr>
            <a:r>
              <a:rPr lang="en" sz="1200">
                <a:latin typeface="Overpass"/>
                <a:ea typeface="Overpass"/>
                <a:cs typeface="Overpass"/>
                <a:sym typeface="Overpass"/>
              </a:rPr>
              <a:t>Customers seem to get less excited as they learn about the gaps</a:t>
            </a:r>
            <a:endParaRPr sz="1200">
              <a:latin typeface="Overpass"/>
              <a:ea typeface="Overpass"/>
              <a:cs typeface="Overpass"/>
              <a:sym typeface="Overpass"/>
            </a:endParaRPr>
          </a:p>
          <a:p>
            <a:pPr indent="-304800" lvl="0" marL="457200" rtl="0" algn="l">
              <a:spcBef>
                <a:spcPts val="1600"/>
              </a:spcBef>
              <a:spcAft>
                <a:spcPts val="0"/>
              </a:spcAft>
              <a:buSzPts val="1200"/>
              <a:buFont typeface="Overpass"/>
              <a:buChar char="●"/>
            </a:pPr>
            <a:r>
              <a:rPr lang="en" sz="1200">
                <a:latin typeface="Overpass"/>
                <a:ea typeface="Overpass"/>
                <a:cs typeface="Overpass"/>
                <a:sym typeface="Overpass"/>
              </a:rPr>
              <a:t>Not mature enough to be on our product roadmaps</a:t>
            </a:r>
            <a:endParaRPr sz="1200">
              <a:latin typeface="Overpass"/>
              <a:ea typeface="Overpass"/>
              <a:cs typeface="Overpass"/>
              <a:sym typeface="Overpass"/>
            </a:endParaRPr>
          </a:p>
          <a:p>
            <a:pPr indent="-304800" lvl="0" marL="457200" rtl="0" algn="l">
              <a:spcBef>
                <a:spcPts val="1600"/>
              </a:spcBef>
              <a:spcAft>
                <a:spcPts val="0"/>
              </a:spcAft>
              <a:buSzPts val="1200"/>
              <a:buFont typeface="Overpass"/>
              <a:buChar char="●"/>
            </a:pPr>
            <a:r>
              <a:rPr lang="en" sz="1200">
                <a:latin typeface="Overpass"/>
                <a:ea typeface="Overpass"/>
                <a:cs typeface="Overpass"/>
                <a:sym typeface="Overpass"/>
              </a:rPr>
              <a:t>Kata seems to be the most promising solution and community</a:t>
            </a:r>
            <a:endParaRPr sz="1200">
              <a:latin typeface="Overpass"/>
              <a:ea typeface="Overpass"/>
              <a:cs typeface="Overpass"/>
              <a:sym typeface="Overpass"/>
            </a:endParaRPr>
          </a:p>
          <a:p>
            <a:pPr indent="-304800" lvl="1" marL="914400" rtl="0" algn="l">
              <a:spcBef>
                <a:spcPts val="1600"/>
              </a:spcBef>
              <a:spcAft>
                <a:spcPts val="0"/>
              </a:spcAft>
              <a:buSzPts val="1200"/>
              <a:buFont typeface="Overpass"/>
              <a:buChar char="○"/>
            </a:pPr>
            <a:r>
              <a:rPr lang="en" sz="1200">
                <a:latin typeface="Overpass"/>
                <a:ea typeface="Overpass"/>
                <a:cs typeface="Overpass"/>
                <a:sym typeface="Overpass"/>
              </a:rPr>
              <a:t>We are engaged upstream and currently bringing kata into Fedora</a:t>
            </a:r>
            <a:endParaRPr sz="1200">
              <a:latin typeface="Overpass"/>
              <a:ea typeface="Overpass"/>
              <a:cs typeface="Overpass"/>
              <a:sym typeface="Overpass"/>
            </a:endParaRPr>
          </a:p>
          <a:p>
            <a:pPr indent="0" lvl="0" marL="0" rtl="0" algn="l">
              <a:spcBef>
                <a:spcPts val="1600"/>
              </a:spcBef>
              <a:spcAft>
                <a:spcPts val="0"/>
              </a:spcAft>
              <a:buNone/>
            </a:pPr>
            <a:r>
              <a:t/>
            </a:r>
            <a:endParaRPr sz="1200">
              <a:latin typeface="Overpass"/>
              <a:ea typeface="Overpass"/>
              <a:cs typeface="Overpass"/>
              <a:sym typeface="Overpass"/>
            </a:endParaRPr>
          </a:p>
          <a:p>
            <a:pPr indent="0" lvl="0" marL="0" rtl="0" algn="l">
              <a:spcBef>
                <a:spcPts val="1600"/>
              </a:spcBef>
              <a:spcAft>
                <a:spcPts val="1600"/>
              </a:spcAft>
              <a:buNone/>
            </a:pPr>
            <a:r>
              <a:t/>
            </a:r>
            <a:endParaRPr sz="1200">
              <a:solidFill>
                <a:srgbClr val="000000"/>
              </a:solidFill>
              <a:latin typeface="Overpass"/>
              <a:ea typeface="Overpass"/>
              <a:cs typeface="Overpass"/>
              <a:sym typeface="Overpass"/>
            </a:endParaRPr>
          </a:p>
        </p:txBody>
      </p:sp>
      <p:sp>
        <p:nvSpPr>
          <p:cNvPr id="2120" name="Google Shape;2120;p199"/>
          <p:cNvSpPr txBox="1"/>
          <p:nvPr>
            <p:ph idx="4294967295" type="subTitle"/>
          </p:nvPr>
        </p:nvSpPr>
        <p:spPr>
          <a:xfrm>
            <a:off x="826650" y="929775"/>
            <a:ext cx="7490700" cy="3288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latin typeface="Overpass"/>
                <a:ea typeface="Overpass"/>
                <a:cs typeface="Overpass"/>
                <a:sym typeface="Overpass"/>
              </a:rPr>
              <a:t>What is the future for </a:t>
            </a:r>
            <a:r>
              <a:rPr lang="en">
                <a:latin typeface="Overpass"/>
                <a:ea typeface="Overpass"/>
                <a:cs typeface="Overpass"/>
                <a:sym typeface="Overpass"/>
              </a:rPr>
              <a:t>KVM isolated containers</a:t>
            </a:r>
            <a:r>
              <a:rPr lang="en">
                <a:latin typeface="Overpass"/>
                <a:ea typeface="Overpass"/>
                <a:cs typeface="Overpass"/>
                <a:sym typeface="Overpass"/>
              </a:rPr>
              <a:t>?</a:t>
            </a:r>
            <a:endParaRPr>
              <a:latin typeface="Overpass"/>
              <a:ea typeface="Overpass"/>
              <a:cs typeface="Overpass"/>
              <a:sym typeface="Overpass"/>
            </a:endParaRPr>
          </a:p>
        </p:txBody>
      </p:sp>
      <p:pic>
        <p:nvPicPr>
          <p:cNvPr id="2121" name="Google Shape;2121;p199"/>
          <p:cNvPicPr preferRelativeResize="0"/>
          <p:nvPr/>
        </p:nvPicPr>
        <p:blipFill>
          <a:blip r:embed="rId3">
            <a:alphaModFix/>
          </a:blip>
          <a:stretch>
            <a:fillRect/>
          </a:stretch>
        </p:blipFill>
        <p:spPr>
          <a:xfrm>
            <a:off x="5395675" y="1913650"/>
            <a:ext cx="3398800" cy="989606"/>
          </a:xfrm>
          <a:prstGeom prst="rect">
            <a:avLst/>
          </a:prstGeom>
          <a:noFill/>
          <a:ln>
            <a:noFill/>
          </a:ln>
        </p:spPr>
      </p:pic>
      <p:sp>
        <p:nvSpPr>
          <p:cNvPr id="2122" name="Google Shape;2122;p199"/>
          <p:cNvSpPr txBox="1"/>
          <p:nvPr/>
        </p:nvSpPr>
        <p:spPr>
          <a:xfrm>
            <a:off x="6063375" y="3019700"/>
            <a:ext cx="21930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rgbClr val="434343"/>
                </a:solidFill>
              </a:rPr>
              <a:t>gVisor</a:t>
            </a:r>
            <a:endParaRPr sz="5000">
              <a:solidFill>
                <a:srgbClr val="434343"/>
              </a:solidFill>
            </a:endParaRPr>
          </a:p>
        </p:txBody>
      </p:sp>
      <p:sp>
        <p:nvSpPr>
          <p:cNvPr id="2123" name="Google Shape;2123;p199"/>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7" name="Shape 2127"/>
        <p:cNvGrpSpPr/>
        <p:nvPr/>
      </p:nvGrpSpPr>
      <p:grpSpPr>
        <a:xfrm>
          <a:off x="0" y="0"/>
          <a:ext cx="0" cy="0"/>
          <a:chOff x="0" y="0"/>
          <a:chExt cx="0" cy="0"/>
        </a:xfrm>
      </p:grpSpPr>
      <p:sp>
        <p:nvSpPr>
          <p:cNvPr id="2128" name="Google Shape;2128;p200"/>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Red Hat is the world’s leading provider of enterprise open source software solutions. Award-winning support, training, and consulting services make </a:t>
            </a:r>
            <a:br>
              <a:rPr lang="en"/>
            </a:br>
            <a:r>
              <a:rPr lang="en"/>
              <a:t>Red Hat a trusted adviser to the Fortune 500. </a:t>
            </a:r>
            <a:endParaRPr/>
          </a:p>
        </p:txBody>
      </p:sp>
      <p:sp>
        <p:nvSpPr>
          <p:cNvPr id="2129" name="Google Shape;2129;p200"/>
          <p:cNvSpPr txBox="1"/>
          <p:nvPr>
            <p:ph type="title"/>
          </p:nvPr>
        </p:nvSpPr>
        <p:spPr>
          <a:xfrm>
            <a:off x="1562906" y="426469"/>
            <a:ext cx="3678900" cy="148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Thank you</a:t>
            </a:r>
            <a:endParaRPr/>
          </a:p>
        </p:txBody>
      </p:sp>
      <p:sp>
        <p:nvSpPr>
          <p:cNvPr id="2130" name="Google Shape;2130;p20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4" name="Shape 2134"/>
        <p:cNvGrpSpPr/>
        <p:nvPr/>
      </p:nvGrpSpPr>
      <p:grpSpPr>
        <a:xfrm>
          <a:off x="0" y="0"/>
          <a:ext cx="0" cy="0"/>
          <a:chOff x="0" y="0"/>
          <a:chExt cx="0" cy="0"/>
        </a:xfrm>
      </p:grpSpPr>
      <p:sp>
        <p:nvSpPr>
          <p:cNvPr id="2135" name="Google Shape;2135;p201"/>
          <p:cNvSpPr txBox="1"/>
          <p:nvPr>
            <p:ph type="title"/>
          </p:nvPr>
        </p:nvSpPr>
        <p:spPr>
          <a:xfrm>
            <a:off x="1557019" y="1412438"/>
            <a:ext cx="5994000" cy="23034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Appendix:</a:t>
            </a:r>
            <a:endParaRPr/>
          </a:p>
          <a:p>
            <a:pPr indent="0" lvl="0" marL="0" rtl="0" algn="l">
              <a:spcBef>
                <a:spcPts val="0"/>
              </a:spcBef>
              <a:spcAft>
                <a:spcPts val="0"/>
              </a:spcAft>
              <a:buNone/>
            </a:pPr>
            <a:r>
              <a:rPr lang="en"/>
              <a:t>Security challenges and priorities</a:t>
            </a:r>
            <a:endParaRPr/>
          </a:p>
        </p:txBody>
      </p:sp>
      <p:sp>
        <p:nvSpPr>
          <p:cNvPr id="2136" name="Google Shape;2136;p201"/>
          <p:cNvSpPr txBox="1"/>
          <p:nvPr>
            <p:ph idx="12" type="sldNum"/>
          </p:nvPr>
        </p:nvSpPr>
        <p:spPr>
          <a:xfrm>
            <a:off x="61481" y="4627167"/>
            <a:ext cx="548700" cy="10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137" name="Google Shape;2137;p20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3" name="Shape 1033"/>
        <p:cNvGrpSpPr/>
        <p:nvPr/>
      </p:nvGrpSpPr>
      <p:grpSpPr>
        <a:xfrm>
          <a:off x="0" y="0"/>
          <a:ext cx="0" cy="0"/>
          <a:chOff x="0" y="0"/>
          <a:chExt cx="0" cy="0"/>
        </a:xfrm>
      </p:grpSpPr>
      <p:sp>
        <p:nvSpPr>
          <p:cNvPr id="1034" name="Google Shape;1034;p15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Clr>
                <a:srgbClr val="000000"/>
              </a:buClr>
              <a:buSzPts val="600"/>
              <a:buFont typeface="Arial"/>
              <a:buNone/>
            </a:pPr>
            <a:fld id="{00000000-1234-1234-1234-123412341234}" type="slidenum">
              <a:rPr lang="en"/>
              <a:t>‹#›</a:t>
            </a:fld>
            <a:endParaRPr/>
          </a:p>
        </p:txBody>
      </p:sp>
      <p:sp>
        <p:nvSpPr>
          <p:cNvPr id="1035" name="Google Shape;1035;p157"/>
          <p:cNvSpPr txBox="1"/>
          <p:nvPr>
            <p:ph type="title"/>
          </p:nvPr>
        </p:nvSpPr>
        <p:spPr>
          <a:xfrm>
            <a:off x="335825" y="965825"/>
            <a:ext cx="6149100" cy="1578900"/>
          </a:xfrm>
          <a:prstGeom prst="rect">
            <a:avLst/>
          </a:prstGeom>
          <a:noFill/>
          <a:ln>
            <a:noFill/>
          </a:ln>
        </p:spPr>
        <p:txBody>
          <a:bodyPr anchorCtr="0" anchor="t" bIns="68575" lIns="329175" spcFirstLastPara="1" rIns="68575" wrap="square" tIns="68575">
            <a:noAutofit/>
          </a:bodyPr>
          <a:lstStyle/>
          <a:p>
            <a:pPr indent="0" lvl="0" marL="0" rtl="0" algn="l">
              <a:lnSpc>
                <a:spcPct val="100000"/>
              </a:lnSpc>
              <a:spcBef>
                <a:spcPts val="0"/>
              </a:spcBef>
              <a:spcAft>
                <a:spcPts val="0"/>
              </a:spcAft>
              <a:buSzPts val="2600"/>
              <a:buNone/>
            </a:pPr>
            <a:r>
              <a:rPr lang="en" sz="3800"/>
              <a:t>CONTROL APPLICATION SECURITY</a:t>
            </a:r>
            <a:endParaRPr sz="3800"/>
          </a:p>
        </p:txBody>
      </p:sp>
      <p:pic>
        <p:nvPicPr>
          <p:cNvPr id="1036" name="Google Shape;1036;p157"/>
          <p:cNvPicPr preferRelativeResize="0"/>
          <p:nvPr/>
        </p:nvPicPr>
        <p:blipFill rotWithShape="1">
          <a:blip r:embed="rId3">
            <a:alphaModFix/>
          </a:blip>
          <a:srcRect b="0" l="0" r="0" t="0"/>
          <a:stretch/>
        </p:blipFill>
        <p:spPr>
          <a:xfrm>
            <a:off x="-6" y="2662927"/>
            <a:ext cx="4007832" cy="1620289"/>
          </a:xfrm>
          <a:prstGeom prst="rect">
            <a:avLst/>
          </a:prstGeom>
          <a:noFill/>
          <a:ln>
            <a:noFill/>
          </a:ln>
        </p:spPr>
      </p:pic>
      <p:pic>
        <p:nvPicPr>
          <p:cNvPr id="1037" name="Google Shape;1037;p157"/>
          <p:cNvPicPr preferRelativeResize="0"/>
          <p:nvPr/>
        </p:nvPicPr>
        <p:blipFill rotWithShape="1">
          <a:blip r:embed="rId4">
            <a:alphaModFix/>
          </a:blip>
          <a:srcRect b="0" l="0" r="0" t="0"/>
          <a:stretch/>
        </p:blipFill>
        <p:spPr>
          <a:xfrm>
            <a:off x="2550581" y="3212262"/>
            <a:ext cx="184665" cy="27357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1" name="Shape 2141"/>
        <p:cNvGrpSpPr/>
        <p:nvPr/>
      </p:nvGrpSpPr>
      <p:grpSpPr>
        <a:xfrm>
          <a:off x="0" y="0"/>
          <a:ext cx="0" cy="0"/>
          <a:chOff x="0" y="0"/>
          <a:chExt cx="0" cy="0"/>
        </a:xfrm>
      </p:grpSpPr>
      <p:sp>
        <p:nvSpPr>
          <p:cNvPr id="2142" name="Google Shape;2142;p202"/>
          <p:cNvSpPr txBox="1"/>
          <p:nvPr>
            <p:ph type="title"/>
          </p:nvPr>
        </p:nvSpPr>
        <p:spPr>
          <a:xfrm>
            <a:off x="1314450" y="633300"/>
            <a:ext cx="6515100" cy="72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Top Funding Priorities for 2019:</a:t>
            </a:r>
            <a:endParaRPr/>
          </a:p>
          <a:p>
            <a:pPr indent="0" lvl="0" marL="0" rtl="0" algn="l">
              <a:spcBef>
                <a:spcPts val="0"/>
              </a:spcBef>
              <a:spcAft>
                <a:spcPts val="0"/>
              </a:spcAft>
              <a:buNone/>
            </a:pPr>
            <a:r>
              <a:rPr lang="en"/>
              <a:t>Automation, Cloud, &amp; Security</a:t>
            </a:r>
            <a:endParaRPr/>
          </a:p>
        </p:txBody>
      </p:sp>
      <p:sp>
        <p:nvSpPr>
          <p:cNvPr id="2143" name="Google Shape;2143;p202"/>
          <p:cNvSpPr txBox="1"/>
          <p:nvPr>
            <p:ph idx="12" type="sldNum"/>
          </p:nvPr>
        </p:nvSpPr>
        <p:spPr>
          <a:xfrm>
            <a:off x="61481" y="4627167"/>
            <a:ext cx="548700" cy="10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144" name="Google Shape;2144;p202"/>
          <p:cNvSpPr txBox="1"/>
          <p:nvPr/>
        </p:nvSpPr>
        <p:spPr>
          <a:xfrm>
            <a:off x="516900" y="4774900"/>
            <a:ext cx="65151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Overpass"/>
                <a:ea typeface="Overpass"/>
                <a:cs typeface="Overpass"/>
                <a:sym typeface="Overpass"/>
              </a:rPr>
              <a:t>Source</a:t>
            </a:r>
            <a:r>
              <a:rPr lang="en" sz="900">
                <a:solidFill>
                  <a:schemeClr val="dk1"/>
                </a:solidFill>
                <a:latin typeface="Overpass"/>
                <a:ea typeface="Overpass"/>
                <a:cs typeface="Overpass"/>
                <a:sym typeface="Overpass"/>
              </a:rPr>
              <a:t>: Global IT Trends &amp; Priorities Research, November 2018, Qualtrics and Red Hat </a:t>
            </a:r>
            <a:endParaRPr b="1" sz="900">
              <a:latin typeface="Overpass"/>
              <a:ea typeface="Overpass"/>
              <a:cs typeface="Overpass"/>
              <a:sym typeface="Overpass"/>
            </a:endParaRPr>
          </a:p>
        </p:txBody>
      </p:sp>
      <p:pic>
        <p:nvPicPr>
          <p:cNvPr id="2145" name="Google Shape;2145;p202" title="Chart"/>
          <p:cNvPicPr preferRelativeResize="0"/>
          <p:nvPr/>
        </p:nvPicPr>
        <p:blipFill>
          <a:blip r:embed="rId3">
            <a:alphaModFix/>
          </a:blip>
          <a:stretch>
            <a:fillRect/>
          </a:stretch>
        </p:blipFill>
        <p:spPr>
          <a:xfrm>
            <a:off x="1123675" y="1487975"/>
            <a:ext cx="6896649" cy="3066074"/>
          </a:xfrm>
          <a:prstGeom prst="rect">
            <a:avLst/>
          </a:prstGeom>
          <a:noFill/>
          <a:ln>
            <a:noFill/>
          </a:ln>
        </p:spPr>
      </p:pic>
      <p:sp>
        <p:nvSpPr>
          <p:cNvPr id="2146" name="Google Shape;2146;p202"/>
          <p:cNvSpPr/>
          <p:nvPr/>
        </p:nvSpPr>
        <p:spPr>
          <a:xfrm>
            <a:off x="2679968" y="2042532"/>
            <a:ext cx="553500" cy="22416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0" name="Shape 2150"/>
        <p:cNvGrpSpPr/>
        <p:nvPr/>
      </p:nvGrpSpPr>
      <p:grpSpPr>
        <a:xfrm>
          <a:off x="0" y="0"/>
          <a:ext cx="0" cy="0"/>
          <a:chOff x="0" y="0"/>
          <a:chExt cx="0" cy="0"/>
        </a:xfrm>
      </p:grpSpPr>
      <p:sp>
        <p:nvSpPr>
          <p:cNvPr id="2151" name="Google Shape;2151;p203"/>
          <p:cNvSpPr txBox="1"/>
          <p:nvPr>
            <p:ph type="title"/>
          </p:nvPr>
        </p:nvSpPr>
        <p:spPr>
          <a:xfrm>
            <a:off x="1314450" y="709500"/>
            <a:ext cx="6515100" cy="72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The Cyber Security Challenge is not Getting Easier</a:t>
            </a:r>
            <a:endParaRPr/>
          </a:p>
        </p:txBody>
      </p:sp>
      <p:sp>
        <p:nvSpPr>
          <p:cNvPr id="2152" name="Google Shape;2152;p203"/>
          <p:cNvSpPr txBox="1"/>
          <p:nvPr>
            <p:ph idx="12" type="sldNum"/>
          </p:nvPr>
        </p:nvSpPr>
        <p:spPr>
          <a:xfrm>
            <a:off x="61481" y="4627167"/>
            <a:ext cx="548700" cy="10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153" name="Google Shape;2153;p203"/>
          <p:cNvSpPr txBox="1"/>
          <p:nvPr/>
        </p:nvSpPr>
        <p:spPr>
          <a:xfrm>
            <a:off x="214775" y="3141216"/>
            <a:ext cx="2441400" cy="7086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200">
                <a:solidFill>
                  <a:srgbClr val="EE0000"/>
                </a:solidFill>
                <a:latin typeface="Overpass SemiBold"/>
                <a:ea typeface="Overpass SemiBold"/>
                <a:cs typeface="Overpass SemiBold"/>
                <a:sym typeface="Overpass SemiBold"/>
              </a:rPr>
              <a:t>Reported increased</a:t>
            </a:r>
            <a:endParaRPr sz="1200">
              <a:solidFill>
                <a:srgbClr val="EE0000"/>
              </a:solidFill>
              <a:latin typeface="Overpass SemiBold"/>
              <a:ea typeface="Overpass SemiBold"/>
              <a:cs typeface="Overpass SemiBold"/>
              <a:sym typeface="Overpass SemiBold"/>
            </a:endParaRPr>
          </a:p>
          <a:p>
            <a:pPr indent="0" lvl="0" marL="0" rtl="0" algn="ctr">
              <a:lnSpc>
                <a:spcPct val="115000"/>
              </a:lnSpc>
              <a:spcBef>
                <a:spcPts val="0"/>
              </a:spcBef>
              <a:spcAft>
                <a:spcPts val="0"/>
              </a:spcAft>
              <a:buNone/>
            </a:pPr>
            <a:r>
              <a:rPr lang="en" sz="1200">
                <a:solidFill>
                  <a:srgbClr val="EE0000"/>
                </a:solidFill>
                <a:latin typeface="Overpass SemiBold"/>
                <a:ea typeface="Overpass SemiBold"/>
                <a:cs typeface="Overpass SemiBold"/>
                <a:sym typeface="Overpass SemiBold"/>
              </a:rPr>
              <a:t>Severity of attacks </a:t>
            </a:r>
            <a:endParaRPr sz="1200">
              <a:solidFill>
                <a:srgbClr val="EE0000"/>
              </a:solidFill>
              <a:latin typeface="Overpass SemiBold"/>
              <a:ea typeface="Overpass SemiBold"/>
              <a:cs typeface="Overpass SemiBold"/>
              <a:sym typeface="Overpass SemiBold"/>
            </a:endParaRPr>
          </a:p>
        </p:txBody>
      </p:sp>
      <p:cxnSp>
        <p:nvCxnSpPr>
          <p:cNvPr id="2154" name="Google Shape;2154;p203"/>
          <p:cNvCxnSpPr/>
          <p:nvPr/>
        </p:nvCxnSpPr>
        <p:spPr>
          <a:xfrm>
            <a:off x="2478013" y="2945294"/>
            <a:ext cx="0" cy="1168200"/>
          </a:xfrm>
          <a:prstGeom prst="straightConnector1">
            <a:avLst/>
          </a:prstGeom>
          <a:noFill/>
          <a:ln cap="flat" cmpd="sng" w="9525">
            <a:solidFill>
              <a:schemeClr val="dk2"/>
            </a:solidFill>
            <a:prstDash val="dot"/>
            <a:round/>
            <a:headEnd len="med" w="med" type="none"/>
            <a:tailEnd len="med" w="med" type="none"/>
          </a:ln>
        </p:spPr>
      </p:cxnSp>
      <p:grpSp>
        <p:nvGrpSpPr>
          <p:cNvPr id="2155" name="Google Shape;2155;p203"/>
          <p:cNvGrpSpPr/>
          <p:nvPr/>
        </p:nvGrpSpPr>
        <p:grpSpPr>
          <a:xfrm>
            <a:off x="531832" y="1295405"/>
            <a:ext cx="1807286" cy="1807286"/>
            <a:chOff x="936707" y="1164055"/>
            <a:chExt cx="1807286" cy="1807286"/>
          </a:xfrm>
        </p:grpSpPr>
        <p:grpSp>
          <p:nvGrpSpPr>
            <p:cNvPr id="2156" name="Google Shape;2156;p203"/>
            <p:cNvGrpSpPr/>
            <p:nvPr/>
          </p:nvGrpSpPr>
          <p:grpSpPr>
            <a:xfrm rot="-902616">
              <a:off x="1102852" y="1330200"/>
              <a:ext cx="1474995" cy="1474995"/>
              <a:chOff x="-415800" y="2703296"/>
              <a:chExt cx="1779000" cy="1779000"/>
            </a:xfrm>
          </p:grpSpPr>
          <p:sp>
            <p:nvSpPr>
              <p:cNvPr id="2157" name="Google Shape;2157;p203"/>
              <p:cNvSpPr/>
              <p:nvPr/>
            </p:nvSpPr>
            <p:spPr>
              <a:xfrm>
                <a:off x="-256800" y="2862296"/>
                <a:ext cx="1461000" cy="1461000"/>
              </a:xfrm>
              <a:prstGeom prst="donut">
                <a:avLst>
                  <a:gd fmla="val 13131"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latin typeface="Overpass Light"/>
                  <a:ea typeface="Overpass Light"/>
                  <a:cs typeface="Overpass Light"/>
                  <a:sym typeface="Overpass Light"/>
                </a:endParaRPr>
              </a:p>
            </p:txBody>
          </p:sp>
          <p:sp>
            <p:nvSpPr>
              <p:cNvPr id="2158" name="Google Shape;2158;p203"/>
              <p:cNvSpPr/>
              <p:nvPr/>
            </p:nvSpPr>
            <p:spPr>
              <a:xfrm rot="6299864">
                <a:off x="-252590" y="2866505"/>
                <a:ext cx="1452581" cy="1452581"/>
              </a:xfrm>
              <a:prstGeom prst="blockArc">
                <a:avLst>
                  <a:gd fmla="val 10794467" name="adj1"/>
                  <a:gd fmla="val 4001888" name="adj2"/>
                  <a:gd fmla="val 11878" name="adj3"/>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latin typeface="Overpass Light"/>
                  <a:ea typeface="Overpass Light"/>
                  <a:cs typeface="Overpass Light"/>
                  <a:sym typeface="Overpass Light"/>
                </a:endParaRPr>
              </a:p>
            </p:txBody>
          </p:sp>
        </p:grpSp>
        <p:sp>
          <p:nvSpPr>
            <p:cNvPr id="2159" name="Google Shape;2159;p203"/>
            <p:cNvSpPr txBox="1"/>
            <p:nvPr/>
          </p:nvSpPr>
          <p:spPr>
            <a:xfrm>
              <a:off x="1303050" y="1709948"/>
              <a:ext cx="1074600" cy="71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Overpass Light"/>
                  <a:ea typeface="Overpass Light"/>
                  <a:cs typeface="Overpass Light"/>
                  <a:sym typeface="Overpass Light"/>
                </a:rPr>
                <a:t>65%</a:t>
              </a:r>
              <a:endParaRPr sz="2500">
                <a:latin typeface="Overpass Light"/>
                <a:ea typeface="Overpass Light"/>
                <a:cs typeface="Overpass Light"/>
                <a:sym typeface="Overpass Light"/>
              </a:endParaRPr>
            </a:p>
          </p:txBody>
        </p:sp>
      </p:grpSp>
      <p:grpSp>
        <p:nvGrpSpPr>
          <p:cNvPr id="2160" name="Google Shape;2160;p203"/>
          <p:cNvGrpSpPr/>
          <p:nvPr/>
        </p:nvGrpSpPr>
        <p:grpSpPr>
          <a:xfrm>
            <a:off x="2612102" y="1295405"/>
            <a:ext cx="1807286" cy="1807286"/>
            <a:chOff x="936707" y="1164055"/>
            <a:chExt cx="1807286" cy="1807286"/>
          </a:xfrm>
        </p:grpSpPr>
        <p:grpSp>
          <p:nvGrpSpPr>
            <p:cNvPr id="2161" name="Google Shape;2161;p203"/>
            <p:cNvGrpSpPr/>
            <p:nvPr/>
          </p:nvGrpSpPr>
          <p:grpSpPr>
            <a:xfrm rot="-902616">
              <a:off x="1102852" y="1330200"/>
              <a:ext cx="1474995" cy="1474995"/>
              <a:chOff x="-415800" y="2703296"/>
              <a:chExt cx="1779000" cy="1779000"/>
            </a:xfrm>
          </p:grpSpPr>
          <p:sp>
            <p:nvSpPr>
              <p:cNvPr id="2162" name="Google Shape;2162;p203"/>
              <p:cNvSpPr/>
              <p:nvPr/>
            </p:nvSpPr>
            <p:spPr>
              <a:xfrm>
                <a:off x="-256800" y="2862296"/>
                <a:ext cx="1461000" cy="1461000"/>
              </a:xfrm>
              <a:prstGeom prst="donut">
                <a:avLst>
                  <a:gd fmla="val 13131"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latin typeface="Overpass Light"/>
                  <a:ea typeface="Overpass Light"/>
                  <a:cs typeface="Overpass Light"/>
                  <a:sym typeface="Overpass Light"/>
                </a:endParaRPr>
              </a:p>
            </p:txBody>
          </p:sp>
          <p:sp>
            <p:nvSpPr>
              <p:cNvPr id="2163" name="Google Shape;2163;p203"/>
              <p:cNvSpPr/>
              <p:nvPr/>
            </p:nvSpPr>
            <p:spPr>
              <a:xfrm rot="6299864">
                <a:off x="-252590" y="2866505"/>
                <a:ext cx="1452581" cy="1452581"/>
              </a:xfrm>
              <a:prstGeom prst="blockArc">
                <a:avLst>
                  <a:gd fmla="val 10794467" name="adj1"/>
                  <a:gd fmla="val 1383299" name="adj2"/>
                  <a:gd fmla="val 12051" name="adj3"/>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latin typeface="Overpass Light"/>
                  <a:ea typeface="Overpass Light"/>
                  <a:cs typeface="Overpass Light"/>
                  <a:sym typeface="Overpass Light"/>
                </a:endParaRPr>
              </a:p>
            </p:txBody>
          </p:sp>
        </p:grpSp>
        <p:sp>
          <p:nvSpPr>
            <p:cNvPr id="2164" name="Google Shape;2164;p203"/>
            <p:cNvSpPr txBox="1"/>
            <p:nvPr/>
          </p:nvSpPr>
          <p:spPr>
            <a:xfrm>
              <a:off x="1303050" y="1709948"/>
              <a:ext cx="1074600" cy="71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Overpass Light"/>
                  <a:ea typeface="Overpass Light"/>
                  <a:cs typeface="Overpass Light"/>
                  <a:sym typeface="Overpass Light"/>
                </a:rPr>
                <a:t>57%</a:t>
              </a:r>
              <a:endParaRPr sz="2500">
                <a:latin typeface="Overpass Light"/>
                <a:ea typeface="Overpass Light"/>
                <a:cs typeface="Overpass Light"/>
                <a:sym typeface="Overpass Light"/>
              </a:endParaRPr>
            </a:p>
          </p:txBody>
        </p:sp>
      </p:grpSp>
      <p:grpSp>
        <p:nvGrpSpPr>
          <p:cNvPr id="2165" name="Google Shape;2165;p203"/>
          <p:cNvGrpSpPr/>
          <p:nvPr/>
        </p:nvGrpSpPr>
        <p:grpSpPr>
          <a:xfrm>
            <a:off x="4703649" y="1295405"/>
            <a:ext cx="1807286" cy="1807286"/>
            <a:chOff x="936707" y="1164055"/>
            <a:chExt cx="1807286" cy="1807286"/>
          </a:xfrm>
        </p:grpSpPr>
        <p:grpSp>
          <p:nvGrpSpPr>
            <p:cNvPr id="2166" name="Google Shape;2166;p203"/>
            <p:cNvGrpSpPr/>
            <p:nvPr/>
          </p:nvGrpSpPr>
          <p:grpSpPr>
            <a:xfrm rot="-902616">
              <a:off x="1102852" y="1330200"/>
              <a:ext cx="1474995" cy="1474995"/>
              <a:chOff x="-415800" y="2703296"/>
              <a:chExt cx="1779000" cy="1779000"/>
            </a:xfrm>
          </p:grpSpPr>
          <p:sp>
            <p:nvSpPr>
              <p:cNvPr id="2167" name="Google Shape;2167;p203"/>
              <p:cNvSpPr/>
              <p:nvPr/>
            </p:nvSpPr>
            <p:spPr>
              <a:xfrm>
                <a:off x="-256800" y="2862296"/>
                <a:ext cx="1461000" cy="1461000"/>
              </a:xfrm>
              <a:prstGeom prst="donut">
                <a:avLst>
                  <a:gd fmla="val 13131"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latin typeface="Overpass Light"/>
                  <a:ea typeface="Overpass Light"/>
                  <a:cs typeface="Overpass Light"/>
                  <a:sym typeface="Overpass Light"/>
                </a:endParaRPr>
              </a:p>
            </p:txBody>
          </p:sp>
          <p:sp>
            <p:nvSpPr>
              <p:cNvPr id="2168" name="Google Shape;2168;p203"/>
              <p:cNvSpPr/>
              <p:nvPr/>
            </p:nvSpPr>
            <p:spPr>
              <a:xfrm rot="6299864">
                <a:off x="-252590" y="2866505"/>
                <a:ext cx="1452581" cy="1452581"/>
              </a:xfrm>
              <a:prstGeom prst="blockArc">
                <a:avLst>
                  <a:gd fmla="val 10794467" name="adj1"/>
                  <a:gd fmla="val 17085384" name="adj2"/>
                  <a:gd fmla="val 11791" name="adj3"/>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latin typeface="Overpass Light"/>
                  <a:ea typeface="Overpass Light"/>
                  <a:cs typeface="Overpass Light"/>
                  <a:sym typeface="Overpass Light"/>
                </a:endParaRPr>
              </a:p>
            </p:txBody>
          </p:sp>
        </p:grpSp>
        <p:sp>
          <p:nvSpPr>
            <p:cNvPr id="2169" name="Google Shape;2169;p203"/>
            <p:cNvSpPr txBox="1"/>
            <p:nvPr/>
          </p:nvSpPr>
          <p:spPr>
            <a:xfrm>
              <a:off x="1303050" y="1709948"/>
              <a:ext cx="1074600" cy="71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Overpass Light"/>
                  <a:ea typeface="Overpass Light"/>
                  <a:cs typeface="Overpass Light"/>
                  <a:sym typeface="Overpass Light"/>
                </a:rPr>
                <a:t>29%</a:t>
              </a:r>
              <a:endParaRPr sz="2500">
                <a:latin typeface="Overpass Light"/>
                <a:ea typeface="Overpass Light"/>
                <a:cs typeface="Overpass Light"/>
                <a:sym typeface="Overpass Light"/>
              </a:endParaRPr>
            </a:p>
          </p:txBody>
        </p:sp>
      </p:grpSp>
      <p:grpSp>
        <p:nvGrpSpPr>
          <p:cNvPr id="2170" name="Google Shape;2170;p203"/>
          <p:cNvGrpSpPr/>
          <p:nvPr/>
        </p:nvGrpSpPr>
        <p:grpSpPr>
          <a:xfrm>
            <a:off x="6919457" y="1295405"/>
            <a:ext cx="1807286" cy="1807286"/>
            <a:chOff x="936707" y="1164055"/>
            <a:chExt cx="1807286" cy="1807286"/>
          </a:xfrm>
        </p:grpSpPr>
        <p:grpSp>
          <p:nvGrpSpPr>
            <p:cNvPr id="2171" name="Google Shape;2171;p203"/>
            <p:cNvGrpSpPr/>
            <p:nvPr/>
          </p:nvGrpSpPr>
          <p:grpSpPr>
            <a:xfrm rot="-902616">
              <a:off x="1102852" y="1330200"/>
              <a:ext cx="1474995" cy="1474995"/>
              <a:chOff x="-415800" y="2703296"/>
              <a:chExt cx="1779000" cy="1779000"/>
            </a:xfrm>
          </p:grpSpPr>
          <p:sp>
            <p:nvSpPr>
              <p:cNvPr id="2172" name="Google Shape;2172;p203"/>
              <p:cNvSpPr/>
              <p:nvPr/>
            </p:nvSpPr>
            <p:spPr>
              <a:xfrm>
                <a:off x="-256800" y="2862296"/>
                <a:ext cx="1461000" cy="1461000"/>
              </a:xfrm>
              <a:prstGeom prst="donut">
                <a:avLst>
                  <a:gd fmla="val 13131"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latin typeface="Overpass Light"/>
                  <a:ea typeface="Overpass Light"/>
                  <a:cs typeface="Overpass Light"/>
                  <a:sym typeface="Overpass Light"/>
                </a:endParaRPr>
              </a:p>
            </p:txBody>
          </p:sp>
          <p:sp>
            <p:nvSpPr>
              <p:cNvPr id="2173" name="Google Shape;2173;p203"/>
              <p:cNvSpPr/>
              <p:nvPr/>
            </p:nvSpPr>
            <p:spPr>
              <a:xfrm rot="6299864">
                <a:off x="-252590" y="2866505"/>
                <a:ext cx="1452581" cy="1452581"/>
              </a:xfrm>
              <a:prstGeom prst="blockArc">
                <a:avLst>
                  <a:gd fmla="val 10794467" name="adj1"/>
                  <a:gd fmla="val 12012029" name="adj2"/>
                  <a:gd fmla="val 14266" name="adj3"/>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latin typeface="Overpass Light"/>
                  <a:ea typeface="Overpass Light"/>
                  <a:cs typeface="Overpass Light"/>
                  <a:sym typeface="Overpass Light"/>
                </a:endParaRPr>
              </a:p>
            </p:txBody>
          </p:sp>
        </p:grpSp>
        <p:sp>
          <p:nvSpPr>
            <p:cNvPr id="2174" name="Google Shape;2174;p203"/>
            <p:cNvSpPr txBox="1"/>
            <p:nvPr/>
          </p:nvSpPr>
          <p:spPr>
            <a:xfrm>
              <a:off x="1303050" y="1709948"/>
              <a:ext cx="1074600" cy="71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Overpass Light"/>
                  <a:ea typeface="Overpass Light"/>
                  <a:cs typeface="Overpass Light"/>
                  <a:sym typeface="Overpass Light"/>
                </a:rPr>
                <a:t>5%</a:t>
              </a:r>
              <a:endParaRPr sz="2500">
                <a:latin typeface="Overpass Light"/>
                <a:ea typeface="Overpass Light"/>
                <a:cs typeface="Overpass Light"/>
                <a:sym typeface="Overpass Light"/>
              </a:endParaRPr>
            </a:p>
          </p:txBody>
        </p:sp>
      </p:grpSp>
      <p:sp>
        <p:nvSpPr>
          <p:cNvPr id="2175" name="Google Shape;2175;p203"/>
          <p:cNvSpPr txBox="1"/>
          <p:nvPr/>
        </p:nvSpPr>
        <p:spPr>
          <a:xfrm>
            <a:off x="2343983" y="3175091"/>
            <a:ext cx="2441400" cy="7086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200">
                <a:solidFill>
                  <a:srgbClr val="EE0000"/>
                </a:solidFill>
                <a:latin typeface="Overpass SemiBold"/>
                <a:ea typeface="Overpass SemiBold"/>
                <a:cs typeface="Overpass SemiBold"/>
                <a:sym typeface="Overpass SemiBold"/>
              </a:rPr>
              <a:t>Said the time to resolve </a:t>
            </a:r>
            <a:endParaRPr sz="1200">
              <a:solidFill>
                <a:srgbClr val="EE0000"/>
              </a:solidFill>
              <a:latin typeface="Overpass SemiBold"/>
              <a:ea typeface="Overpass SemiBold"/>
              <a:cs typeface="Overpass SemiBold"/>
              <a:sym typeface="Overpass SemiBold"/>
            </a:endParaRPr>
          </a:p>
          <a:p>
            <a:pPr indent="0" lvl="0" marL="0" rtl="0" algn="ctr">
              <a:lnSpc>
                <a:spcPct val="115000"/>
              </a:lnSpc>
              <a:spcBef>
                <a:spcPts val="0"/>
              </a:spcBef>
              <a:spcAft>
                <a:spcPts val="0"/>
              </a:spcAft>
              <a:buNone/>
            </a:pPr>
            <a:r>
              <a:rPr lang="en" sz="1200">
                <a:solidFill>
                  <a:srgbClr val="EE0000"/>
                </a:solidFill>
                <a:latin typeface="Overpass SemiBold"/>
                <a:ea typeface="Overpass SemiBold"/>
                <a:cs typeface="Overpass SemiBold"/>
                <a:sym typeface="Overpass SemiBold"/>
              </a:rPr>
              <a:t>an incident has grown</a:t>
            </a:r>
            <a:endParaRPr sz="1200">
              <a:solidFill>
                <a:srgbClr val="EE0000"/>
              </a:solidFill>
              <a:latin typeface="Overpass SemiBold"/>
              <a:ea typeface="Overpass SemiBold"/>
              <a:cs typeface="Overpass SemiBold"/>
              <a:sym typeface="Overpass SemiBold"/>
            </a:endParaRPr>
          </a:p>
        </p:txBody>
      </p:sp>
      <p:cxnSp>
        <p:nvCxnSpPr>
          <p:cNvPr id="2176" name="Google Shape;2176;p203"/>
          <p:cNvCxnSpPr/>
          <p:nvPr/>
        </p:nvCxnSpPr>
        <p:spPr>
          <a:xfrm>
            <a:off x="4601550" y="2954794"/>
            <a:ext cx="0" cy="1168200"/>
          </a:xfrm>
          <a:prstGeom prst="straightConnector1">
            <a:avLst/>
          </a:prstGeom>
          <a:noFill/>
          <a:ln cap="flat" cmpd="sng" w="9525">
            <a:solidFill>
              <a:schemeClr val="dk2"/>
            </a:solidFill>
            <a:prstDash val="dot"/>
            <a:round/>
            <a:headEnd len="med" w="med" type="none"/>
            <a:tailEnd len="med" w="med" type="none"/>
          </a:ln>
        </p:spPr>
      </p:cxnSp>
      <p:sp>
        <p:nvSpPr>
          <p:cNvPr id="2177" name="Google Shape;2177;p203"/>
          <p:cNvSpPr txBox="1"/>
          <p:nvPr/>
        </p:nvSpPr>
        <p:spPr>
          <a:xfrm>
            <a:off x="4473192" y="3175091"/>
            <a:ext cx="2441400" cy="7086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200">
                <a:solidFill>
                  <a:srgbClr val="EE0000"/>
                </a:solidFill>
                <a:latin typeface="Overpass SemiBold"/>
                <a:ea typeface="Overpass SemiBold"/>
                <a:cs typeface="Overpass SemiBold"/>
                <a:sym typeface="Overpass SemiBold"/>
              </a:rPr>
              <a:t>Have their ideal security-</a:t>
            </a:r>
            <a:endParaRPr sz="1200">
              <a:solidFill>
                <a:srgbClr val="EE0000"/>
              </a:solidFill>
              <a:latin typeface="Overpass SemiBold"/>
              <a:ea typeface="Overpass SemiBold"/>
              <a:cs typeface="Overpass SemiBold"/>
              <a:sym typeface="Overpass SemiBold"/>
            </a:endParaRPr>
          </a:p>
          <a:p>
            <a:pPr indent="0" lvl="0" marL="0" rtl="0" algn="ctr">
              <a:lnSpc>
                <a:spcPct val="115000"/>
              </a:lnSpc>
              <a:spcBef>
                <a:spcPts val="0"/>
              </a:spcBef>
              <a:spcAft>
                <a:spcPts val="0"/>
              </a:spcAft>
              <a:buNone/>
            </a:pPr>
            <a:r>
              <a:rPr lang="en" sz="1200">
                <a:solidFill>
                  <a:srgbClr val="EE0000"/>
                </a:solidFill>
                <a:latin typeface="Overpass SemiBold"/>
                <a:ea typeface="Overpass SemiBold"/>
                <a:cs typeface="Overpass SemiBold"/>
                <a:sym typeface="Overpass SemiBold"/>
              </a:rPr>
              <a:t>skilled staffing level,</a:t>
            </a:r>
            <a:endParaRPr sz="1200">
              <a:solidFill>
                <a:srgbClr val="EE0000"/>
              </a:solidFill>
              <a:latin typeface="Overpass SemiBold"/>
              <a:ea typeface="Overpass SemiBold"/>
              <a:cs typeface="Overpass SemiBold"/>
              <a:sym typeface="Overpass SemiBold"/>
            </a:endParaRPr>
          </a:p>
          <a:p>
            <a:pPr indent="0" lvl="0" marL="0" rtl="0" algn="ctr">
              <a:lnSpc>
                <a:spcPct val="115000"/>
              </a:lnSpc>
              <a:spcBef>
                <a:spcPts val="0"/>
              </a:spcBef>
              <a:spcAft>
                <a:spcPts val="0"/>
              </a:spcAft>
              <a:buNone/>
            </a:pPr>
            <a:r>
              <a:rPr lang="en" sz="1200">
                <a:solidFill>
                  <a:srgbClr val="EE0000"/>
                </a:solidFill>
                <a:latin typeface="Overpass SemiBold"/>
                <a:ea typeface="Overpass SemiBold"/>
                <a:cs typeface="Overpass SemiBold"/>
                <a:sym typeface="Overpass SemiBold"/>
              </a:rPr>
              <a:t>making it the #2 barrier to</a:t>
            </a:r>
            <a:endParaRPr sz="1200">
              <a:solidFill>
                <a:srgbClr val="EE0000"/>
              </a:solidFill>
              <a:latin typeface="Overpass SemiBold"/>
              <a:ea typeface="Overpass SemiBold"/>
              <a:cs typeface="Overpass SemiBold"/>
              <a:sym typeface="Overpass SemiBold"/>
            </a:endParaRPr>
          </a:p>
          <a:p>
            <a:pPr indent="0" lvl="0" marL="0" rtl="0" algn="ctr">
              <a:lnSpc>
                <a:spcPct val="115000"/>
              </a:lnSpc>
              <a:spcBef>
                <a:spcPts val="0"/>
              </a:spcBef>
              <a:spcAft>
                <a:spcPts val="0"/>
              </a:spcAft>
              <a:buNone/>
            </a:pPr>
            <a:r>
              <a:rPr lang="en" sz="1200">
                <a:solidFill>
                  <a:srgbClr val="EE0000"/>
                </a:solidFill>
                <a:latin typeface="Overpass SemiBold"/>
                <a:ea typeface="Overpass SemiBold"/>
                <a:cs typeface="Overpass SemiBold"/>
                <a:sym typeface="Overpass SemiBold"/>
              </a:rPr>
              <a:t>Cyber resilience</a:t>
            </a:r>
            <a:endParaRPr sz="1200">
              <a:solidFill>
                <a:srgbClr val="EE0000"/>
              </a:solidFill>
              <a:latin typeface="Overpass SemiBold"/>
              <a:ea typeface="Overpass SemiBold"/>
              <a:cs typeface="Overpass SemiBold"/>
              <a:sym typeface="Overpass SemiBold"/>
            </a:endParaRPr>
          </a:p>
        </p:txBody>
      </p:sp>
      <p:cxnSp>
        <p:nvCxnSpPr>
          <p:cNvPr id="2178" name="Google Shape;2178;p203"/>
          <p:cNvCxnSpPr/>
          <p:nvPr/>
        </p:nvCxnSpPr>
        <p:spPr>
          <a:xfrm>
            <a:off x="6725088" y="2954794"/>
            <a:ext cx="0" cy="1168200"/>
          </a:xfrm>
          <a:prstGeom prst="straightConnector1">
            <a:avLst/>
          </a:prstGeom>
          <a:noFill/>
          <a:ln cap="flat" cmpd="sng" w="9525">
            <a:solidFill>
              <a:schemeClr val="dk2"/>
            </a:solidFill>
            <a:prstDash val="dot"/>
            <a:round/>
            <a:headEnd len="med" w="med" type="none"/>
            <a:tailEnd len="med" w="med" type="none"/>
          </a:ln>
        </p:spPr>
      </p:cxnSp>
      <p:sp>
        <p:nvSpPr>
          <p:cNvPr id="2179" name="Google Shape;2179;p203"/>
          <p:cNvSpPr txBox="1"/>
          <p:nvPr/>
        </p:nvSpPr>
        <p:spPr>
          <a:xfrm>
            <a:off x="6602400" y="3178891"/>
            <a:ext cx="2441400" cy="7086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200">
                <a:solidFill>
                  <a:srgbClr val="EE0000"/>
                </a:solidFill>
                <a:latin typeface="Overpass SemiBold"/>
                <a:ea typeface="Overpass SemiBold"/>
                <a:cs typeface="Overpass SemiBold"/>
                <a:sym typeface="Overpass SemiBold"/>
              </a:rPr>
              <a:t>Portio of alerts coming in</a:t>
            </a:r>
            <a:endParaRPr sz="1200">
              <a:solidFill>
                <a:srgbClr val="EE0000"/>
              </a:solidFill>
              <a:latin typeface="Overpass SemiBold"/>
              <a:ea typeface="Overpass SemiBold"/>
              <a:cs typeface="Overpass SemiBold"/>
              <a:sym typeface="Overpass SemiBold"/>
            </a:endParaRPr>
          </a:p>
          <a:p>
            <a:pPr indent="0" lvl="0" marL="0" rtl="0" algn="ctr">
              <a:lnSpc>
                <a:spcPct val="115000"/>
              </a:lnSpc>
              <a:spcBef>
                <a:spcPts val="0"/>
              </a:spcBef>
              <a:spcAft>
                <a:spcPts val="0"/>
              </a:spcAft>
              <a:buNone/>
            </a:pPr>
            <a:r>
              <a:rPr lang="en" sz="1200">
                <a:solidFill>
                  <a:srgbClr val="EE0000"/>
                </a:solidFill>
                <a:latin typeface="Overpass SemiBold"/>
                <a:ea typeface="Overpass SemiBold"/>
                <a:cs typeface="Overpass SemiBold"/>
                <a:sym typeface="Overpass SemiBold"/>
              </a:rPr>
              <a:t>that the average security</a:t>
            </a:r>
            <a:endParaRPr sz="1200">
              <a:solidFill>
                <a:srgbClr val="EE0000"/>
              </a:solidFill>
              <a:latin typeface="Overpass SemiBold"/>
              <a:ea typeface="Overpass SemiBold"/>
              <a:cs typeface="Overpass SemiBold"/>
              <a:sym typeface="Overpass SemiBold"/>
            </a:endParaRPr>
          </a:p>
          <a:p>
            <a:pPr indent="0" lvl="0" marL="0" rtl="0" algn="ctr">
              <a:lnSpc>
                <a:spcPct val="115000"/>
              </a:lnSpc>
              <a:spcBef>
                <a:spcPts val="0"/>
              </a:spcBef>
              <a:spcAft>
                <a:spcPts val="0"/>
              </a:spcAft>
              <a:buNone/>
            </a:pPr>
            <a:r>
              <a:rPr lang="en" sz="1200">
                <a:solidFill>
                  <a:srgbClr val="EE0000"/>
                </a:solidFill>
                <a:latin typeface="Overpass SemiBold"/>
                <a:ea typeface="Overpass SemiBold"/>
                <a:cs typeface="Overpass SemiBold"/>
                <a:sym typeface="Overpass SemiBold"/>
              </a:rPr>
              <a:t>team examines every day</a:t>
            </a:r>
            <a:endParaRPr sz="1200">
              <a:solidFill>
                <a:srgbClr val="EE0000"/>
              </a:solidFill>
              <a:latin typeface="Overpass SemiBold"/>
              <a:ea typeface="Overpass SemiBold"/>
              <a:cs typeface="Overpass SemiBold"/>
              <a:sym typeface="Overpass SemiBold"/>
            </a:endParaRPr>
          </a:p>
        </p:txBody>
      </p:sp>
      <p:sp>
        <p:nvSpPr>
          <p:cNvPr id="2180" name="Google Shape;2180;p203"/>
          <p:cNvSpPr txBox="1"/>
          <p:nvPr/>
        </p:nvSpPr>
        <p:spPr>
          <a:xfrm>
            <a:off x="858300" y="4493175"/>
            <a:ext cx="6515100" cy="5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 sz="1000">
                <a:solidFill>
                  <a:schemeClr val="dk1"/>
                </a:solidFill>
              </a:rPr>
              <a:t>1</a:t>
            </a:r>
            <a:r>
              <a:rPr lang="en" sz="1000">
                <a:solidFill>
                  <a:schemeClr val="dk1"/>
                </a:solidFill>
              </a:rPr>
              <a:t> </a:t>
            </a:r>
            <a:r>
              <a:rPr lang="en" sz="1000" u="sng">
                <a:solidFill>
                  <a:srgbClr val="1155CC"/>
                </a:solidFill>
                <a:latin typeface="Overpass"/>
                <a:ea typeface="Overpass"/>
                <a:cs typeface="Overpass"/>
                <a:sym typeface="Overpass"/>
                <a:hlinkClick r:id="rId3"/>
              </a:rPr>
              <a:t>The Third Annual Study on the Cyber Resilient Organization</a:t>
            </a:r>
            <a:r>
              <a:rPr lang="en" sz="1000">
                <a:solidFill>
                  <a:schemeClr val="dk1"/>
                </a:solidFill>
                <a:latin typeface="Overpass"/>
                <a:ea typeface="Overpass"/>
                <a:cs typeface="Overpass"/>
                <a:sym typeface="Overpass"/>
              </a:rPr>
              <a:t> - Ponemon Institute, 2018 (Sponsored by IBM)</a:t>
            </a:r>
            <a:endParaRPr sz="1000">
              <a:solidFill>
                <a:schemeClr val="dk1"/>
              </a:solidFill>
              <a:latin typeface="Overpass"/>
              <a:ea typeface="Overpass"/>
              <a:cs typeface="Overpass"/>
              <a:sym typeface="Overpass"/>
            </a:endParaRPr>
          </a:p>
          <a:p>
            <a:pPr indent="0" lvl="0" marL="0" rtl="0" algn="l">
              <a:spcBef>
                <a:spcPts val="0"/>
              </a:spcBef>
              <a:spcAft>
                <a:spcPts val="0"/>
              </a:spcAft>
              <a:buNone/>
            </a:pPr>
            <a:r>
              <a:rPr baseline="30000" lang="en" sz="1000">
                <a:solidFill>
                  <a:schemeClr val="dk1"/>
                </a:solidFill>
              </a:rPr>
              <a:t>2  </a:t>
            </a:r>
            <a:r>
              <a:rPr lang="en" sz="1000" u="sng">
                <a:solidFill>
                  <a:srgbClr val="1155CC"/>
                </a:solidFill>
                <a:latin typeface="Overpass"/>
                <a:ea typeface="Overpass"/>
                <a:cs typeface="Overpass"/>
                <a:sym typeface="Overpass"/>
                <a:hlinkClick r:id="rId4"/>
              </a:rPr>
              <a:t>https://venturebeat.com/2017/12/16/the-lesson-behind-2017s-biggest-enterprise-security-story/</a:t>
            </a:r>
            <a:r>
              <a:rPr lang="en" sz="1000">
                <a:solidFill>
                  <a:schemeClr val="dk1"/>
                </a:solidFill>
                <a:latin typeface="Overpass"/>
                <a:ea typeface="Overpass"/>
                <a:cs typeface="Overpass"/>
                <a:sym typeface="Overpass"/>
              </a:rPr>
              <a:t> </a:t>
            </a:r>
            <a:endParaRPr b="1" sz="1000">
              <a:solidFill>
                <a:schemeClr val="dk1"/>
              </a:solidFill>
              <a:latin typeface="Overpass"/>
              <a:ea typeface="Overpass"/>
              <a:cs typeface="Overpass"/>
              <a:sym typeface="Overpas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4" name="Shape 2184"/>
        <p:cNvGrpSpPr/>
        <p:nvPr/>
      </p:nvGrpSpPr>
      <p:grpSpPr>
        <a:xfrm>
          <a:off x="0" y="0"/>
          <a:ext cx="0" cy="0"/>
          <a:chOff x="0" y="0"/>
          <a:chExt cx="0" cy="0"/>
        </a:xfrm>
      </p:grpSpPr>
      <p:sp>
        <p:nvSpPr>
          <p:cNvPr id="2185" name="Google Shape;2185;p204"/>
          <p:cNvSpPr txBox="1"/>
          <p:nvPr>
            <p:ph type="title"/>
          </p:nvPr>
        </p:nvSpPr>
        <p:spPr>
          <a:xfrm>
            <a:off x="1314450" y="633300"/>
            <a:ext cx="6515100" cy="72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Choosing a Container Platform Vendor?</a:t>
            </a:r>
            <a:endParaRPr/>
          </a:p>
          <a:p>
            <a:pPr indent="0" lvl="0" marL="0" rtl="0" algn="l">
              <a:spcBef>
                <a:spcPts val="0"/>
              </a:spcBef>
              <a:spcAft>
                <a:spcPts val="0"/>
              </a:spcAft>
              <a:buNone/>
            </a:pPr>
            <a:r>
              <a:rPr lang="en"/>
              <a:t>Security is Critical </a:t>
            </a:r>
            <a:endParaRPr/>
          </a:p>
        </p:txBody>
      </p:sp>
      <p:sp>
        <p:nvSpPr>
          <p:cNvPr id="2186" name="Google Shape;2186;p204"/>
          <p:cNvSpPr txBox="1"/>
          <p:nvPr>
            <p:ph idx="12" type="sldNum"/>
          </p:nvPr>
        </p:nvSpPr>
        <p:spPr>
          <a:xfrm>
            <a:off x="61481" y="4627167"/>
            <a:ext cx="548700" cy="10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187" name="Google Shape;2187;p204"/>
          <p:cNvSpPr txBox="1"/>
          <p:nvPr/>
        </p:nvSpPr>
        <p:spPr>
          <a:xfrm>
            <a:off x="516900" y="4774900"/>
            <a:ext cx="65151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Overpass"/>
                <a:ea typeface="Overpass"/>
                <a:cs typeface="Overpass"/>
                <a:sym typeface="Overpass"/>
              </a:rPr>
              <a:t>Source</a:t>
            </a:r>
            <a:r>
              <a:rPr lang="en" sz="900">
                <a:solidFill>
                  <a:schemeClr val="dk1"/>
                </a:solidFill>
                <a:latin typeface="Overpass"/>
                <a:ea typeface="Overpass"/>
                <a:cs typeface="Overpass"/>
                <a:sym typeface="Overpass"/>
              </a:rPr>
              <a:t>: Global IT Trends &amp; Priorities Research, November 2018, Qualtrics and Red Hat </a:t>
            </a:r>
            <a:endParaRPr b="1" sz="900">
              <a:solidFill>
                <a:schemeClr val="dk1"/>
              </a:solidFill>
              <a:latin typeface="Overpass"/>
              <a:ea typeface="Overpass"/>
              <a:cs typeface="Overpass"/>
              <a:sym typeface="Overpass"/>
            </a:endParaRPr>
          </a:p>
        </p:txBody>
      </p:sp>
      <p:pic>
        <p:nvPicPr>
          <p:cNvPr id="2188" name="Google Shape;2188;p204"/>
          <p:cNvPicPr preferRelativeResize="0"/>
          <p:nvPr/>
        </p:nvPicPr>
        <p:blipFill rotWithShape="1">
          <a:blip r:embed="rId3">
            <a:alphaModFix/>
          </a:blip>
          <a:srcRect b="0" l="0" r="0" t="22845"/>
          <a:stretch/>
        </p:blipFill>
        <p:spPr>
          <a:xfrm>
            <a:off x="2104813" y="1614041"/>
            <a:ext cx="4934374" cy="29072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2" name="Shape 2192"/>
        <p:cNvGrpSpPr/>
        <p:nvPr/>
      </p:nvGrpSpPr>
      <p:grpSpPr>
        <a:xfrm>
          <a:off x="0" y="0"/>
          <a:ext cx="0" cy="0"/>
          <a:chOff x="0" y="0"/>
          <a:chExt cx="0" cy="0"/>
        </a:xfrm>
      </p:grpSpPr>
      <p:sp>
        <p:nvSpPr>
          <p:cNvPr id="2193" name="Google Shape;2193;p205"/>
          <p:cNvSpPr txBox="1"/>
          <p:nvPr>
            <p:ph type="title"/>
          </p:nvPr>
        </p:nvSpPr>
        <p:spPr>
          <a:xfrm>
            <a:off x="1557019" y="1412438"/>
            <a:ext cx="5994000" cy="23034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Appendix:</a:t>
            </a:r>
            <a:endParaRPr/>
          </a:p>
          <a:p>
            <a:pPr indent="0" lvl="0" marL="0" rtl="0" algn="l">
              <a:spcBef>
                <a:spcPts val="0"/>
              </a:spcBef>
              <a:spcAft>
                <a:spcPts val="0"/>
              </a:spcAft>
              <a:buNone/>
            </a:pPr>
            <a:r>
              <a:rPr lang="en"/>
              <a:t>Storage</a:t>
            </a:r>
            <a:endParaRPr/>
          </a:p>
        </p:txBody>
      </p:sp>
      <p:sp>
        <p:nvSpPr>
          <p:cNvPr id="2194" name="Google Shape;2194;p205"/>
          <p:cNvSpPr txBox="1"/>
          <p:nvPr>
            <p:ph idx="12" type="sldNum"/>
          </p:nvPr>
        </p:nvSpPr>
        <p:spPr>
          <a:xfrm>
            <a:off x="61481" y="4627167"/>
            <a:ext cx="548700" cy="10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195" name="Google Shape;2195;p20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9" name="Shape 2199"/>
        <p:cNvGrpSpPr/>
        <p:nvPr/>
      </p:nvGrpSpPr>
      <p:grpSpPr>
        <a:xfrm>
          <a:off x="0" y="0"/>
          <a:ext cx="0" cy="0"/>
          <a:chOff x="0" y="0"/>
          <a:chExt cx="0" cy="0"/>
        </a:xfrm>
      </p:grpSpPr>
      <p:sp>
        <p:nvSpPr>
          <p:cNvPr id="2200" name="Google Shape;2200;p206"/>
          <p:cNvSpPr txBox="1"/>
          <p:nvPr>
            <p:ph type="title"/>
          </p:nvPr>
        </p:nvSpPr>
        <p:spPr>
          <a:xfrm>
            <a:off x="826650" y="1704884"/>
            <a:ext cx="74907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A piggy bank on a white surface" id="2201" name="Google Shape;2201;p206"/>
          <p:cNvPicPr preferRelativeResize="0"/>
          <p:nvPr/>
        </p:nvPicPr>
        <p:blipFill>
          <a:blip r:embed="rId3">
            <a:alphaModFix/>
          </a:blip>
          <a:stretch>
            <a:fillRect/>
          </a:stretch>
        </p:blipFill>
        <p:spPr>
          <a:xfrm>
            <a:off x="-50675" y="-799325"/>
            <a:ext cx="9194675" cy="6129775"/>
          </a:xfrm>
          <a:prstGeom prst="rect">
            <a:avLst/>
          </a:prstGeom>
          <a:noFill/>
          <a:ln>
            <a:noFill/>
          </a:ln>
        </p:spPr>
      </p:pic>
      <p:sp>
        <p:nvSpPr>
          <p:cNvPr id="2202" name="Google Shape;2202;p206"/>
          <p:cNvSpPr txBox="1"/>
          <p:nvPr/>
        </p:nvSpPr>
        <p:spPr>
          <a:xfrm>
            <a:off x="1023000" y="569375"/>
            <a:ext cx="3549000" cy="3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Overpass"/>
                <a:ea typeface="Overpass"/>
                <a:cs typeface="Overpass"/>
                <a:sym typeface="Overpass"/>
              </a:rPr>
              <a:t>Just </a:t>
            </a:r>
            <a:r>
              <a:rPr b="1" lang="en" sz="3600">
                <a:latin typeface="Overpass"/>
                <a:ea typeface="Overpass"/>
                <a:cs typeface="Overpass"/>
                <a:sym typeface="Overpass"/>
              </a:rPr>
              <a:t>like money, containers need safe and reliable storage and transmission </a:t>
            </a:r>
            <a:endParaRPr b="1" sz="3600">
              <a:latin typeface="Overpass"/>
              <a:ea typeface="Overpass"/>
              <a:cs typeface="Overpass"/>
              <a:sym typeface="Overpas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6" name="Shape 2206"/>
        <p:cNvGrpSpPr/>
        <p:nvPr/>
      </p:nvGrpSpPr>
      <p:grpSpPr>
        <a:xfrm>
          <a:off x="0" y="0"/>
          <a:ext cx="0" cy="0"/>
          <a:chOff x="0" y="0"/>
          <a:chExt cx="0" cy="0"/>
        </a:xfrm>
      </p:grpSpPr>
      <p:sp>
        <p:nvSpPr>
          <p:cNvPr id="2207" name="Google Shape;2207;p207"/>
          <p:cNvSpPr txBox="1"/>
          <p:nvPr>
            <p:ph type="title"/>
          </p:nvPr>
        </p:nvSpPr>
        <p:spPr>
          <a:xfrm>
            <a:off x="1557019" y="1412438"/>
            <a:ext cx="5994000" cy="23034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Appendix:</a:t>
            </a:r>
            <a:endParaRPr/>
          </a:p>
          <a:p>
            <a:pPr indent="0" lvl="0" marL="0" rtl="0" algn="l">
              <a:spcBef>
                <a:spcPts val="0"/>
              </a:spcBef>
              <a:spcAft>
                <a:spcPts val="0"/>
              </a:spcAft>
              <a:buNone/>
            </a:pPr>
            <a:r>
              <a:rPr lang="en"/>
              <a:t>Red Hat Quay</a:t>
            </a:r>
            <a:endParaRPr/>
          </a:p>
        </p:txBody>
      </p:sp>
      <p:sp>
        <p:nvSpPr>
          <p:cNvPr id="2208" name="Google Shape;2208;p207"/>
          <p:cNvSpPr txBox="1"/>
          <p:nvPr>
            <p:ph idx="12" type="sldNum"/>
          </p:nvPr>
        </p:nvSpPr>
        <p:spPr>
          <a:xfrm>
            <a:off x="61481" y="4627167"/>
            <a:ext cx="548700" cy="10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209" name="Google Shape;2209;p20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3" name="Shape 2213"/>
        <p:cNvGrpSpPr/>
        <p:nvPr/>
      </p:nvGrpSpPr>
      <p:grpSpPr>
        <a:xfrm>
          <a:off x="0" y="0"/>
          <a:ext cx="0" cy="0"/>
          <a:chOff x="0" y="0"/>
          <a:chExt cx="0" cy="0"/>
        </a:xfrm>
      </p:grpSpPr>
      <p:sp>
        <p:nvSpPr>
          <p:cNvPr id="2214" name="Google Shape;2214;p208"/>
          <p:cNvSpPr txBox="1"/>
          <p:nvPr/>
        </p:nvSpPr>
        <p:spPr>
          <a:xfrm>
            <a:off x="228600" y="288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b="1" lang="en" sz="2600">
                <a:latin typeface="Overpass"/>
                <a:ea typeface="Overpass"/>
                <a:cs typeface="Overpass"/>
                <a:sym typeface="Overpass"/>
              </a:rPr>
              <a:t>RED HAT </a:t>
            </a:r>
            <a:r>
              <a:rPr b="1" lang="en" sz="2600">
                <a:latin typeface="Overpass"/>
                <a:ea typeface="Overpass"/>
                <a:cs typeface="Overpass"/>
                <a:sym typeface="Overpass"/>
              </a:rPr>
              <a:t>QUAY</a:t>
            </a:r>
            <a:r>
              <a:rPr b="1" lang="en" sz="2600">
                <a:latin typeface="Overpass"/>
                <a:ea typeface="Overpass"/>
                <a:cs typeface="Overpass"/>
                <a:sym typeface="Overpass"/>
              </a:rPr>
              <a:t> V3</a:t>
            </a:r>
            <a:endParaRPr b="1" sz="2600">
              <a:latin typeface="Overpass"/>
              <a:ea typeface="Overpass"/>
              <a:cs typeface="Overpass"/>
              <a:sym typeface="Overpass"/>
            </a:endParaRPr>
          </a:p>
        </p:txBody>
      </p:sp>
      <p:sp>
        <p:nvSpPr>
          <p:cNvPr id="2215" name="Google Shape;2215;p208"/>
          <p:cNvSpPr txBox="1"/>
          <p:nvPr/>
        </p:nvSpPr>
        <p:spPr>
          <a:xfrm>
            <a:off x="343650" y="1382800"/>
            <a:ext cx="3845100" cy="30675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Quay v3 Key Features</a:t>
            </a:r>
            <a:endParaRPr b="1" sz="1200">
              <a:solidFill>
                <a:schemeClr val="dk1"/>
              </a:solidFill>
              <a:latin typeface="Overpass"/>
              <a:ea typeface="Overpass"/>
              <a:cs typeface="Overpass"/>
              <a:sym typeface="Overpass"/>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Full support for Docker Registry API v2_s2</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Multi-arch (manifest) and Windows images</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Rebranded and rebased (RHEL)</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New config UI to save &amp; upload Quay config</a:t>
            </a:r>
            <a:endParaRPr sz="1200">
              <a:solidFill>
                <a:schemeClr val="dk1"/>
              </a:solidFill>
              <a:latin typeface="Overpass Light"/>
              <a:ea typeface="Overpass Light"/>
              <a:cs typeface="Overpass Light"/>
              <a:sym typeface="Overpass Light"/>
            </a:endParaRPr>
          </a:p>
          <a:p>
            <a:pPr indent="-304800" lvl="0" marL="457200" rtl="0" algn="l">
              <a:lnSpc>
                <a:spcPct val="14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Parallel upgrade (2x 5min downtime only)</a:t>
            </a:r>
            <a:endParaRPr sz="1200">
              <a:solidFill>
                <a:schemeClr val="dk1"/>
              </a:solidFill>
              <a:latin typeface="Overpass Light"/>
              <a:ea typeface="Overpass Light"/>
              <a:cs typeface="Overpass Light"/>
              <a:sym typeface="Overpass Light"/>
            </a:endParaRPr>
          </a:p>
          <a:p>
            <a:pPr indent="0" lvl="0" marL="45720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Red Hat Quay and OpenShift</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Red Hat Quay and OpenShift work well together. This includes both running Quay </a:t>
            </a:r>
            <a:r>
              <a:rPr b="1" lang="en" sz="1200">
                <a:solidFill>
                  <a:schemeClr val="dk1"/>
                </a:solidFill>
                <a:latin typeface="Overpass"/>
                <a:ea typeface="Overpass"/>
                <a:cs typeface="Overpass"/>
                <a:sym typeface="Overpass"/>
              </a:rPr>
              <a:t>on</a:t>
            </a:r>
            <a:r>
              <a:rPr lang="en" sz="1200">
                <a:solidFill>
                  <a:schemeClr val="dk1"/>
                </a:solidFill>
                <a:latin typeface="Overpass Light"/>
                <a:ea typeface="Overpass Light"/>
                <a:cs typeface="Overpass Light"/>
                <a:sym typeface="Overpass Light"/>
              </a:rPr>
              <a:t> and using Quay </a:t>
            </a:r>
            <a:r>
              <a:rPr b="1" lang="en" sz="1200">
                <a:solidFill>
                  <a:schemeClr val="dk1"/>
                </a:solidFill>
                <a:latin typeface="Overpass"/>
                <a:ea typeface="Overpass"/>
                <a:cs typeface="Overpass"/>
                <a:sym typeface="Overpass"/>
              </a:rPr>
              <a:t>with</a:t>
            </a:r>
            <a:r>
              <a:rPr lang="en" sz="1200">
                <a:solidFill>
                  <a:schemeClr val="dk1"/>
                </a:solidFill>
                <a:latin typeface="Overpass Light"/>
                <a:ea typeface="Overpass Light"/>
                <a:cs typeface="Overpass Light"/>
                <a:sym typeface="Overpass Light"/>
              </a:rPr>
              <a:t> OpenShift.</a:t>
            </a:r>
            <a:endParaRPr sz="1200">
              <a:solidFill>
                <a:schemeClr val="dk1"/>
              </a:solidFill>
              <a:latin typeface="Overpass Light"/>
              <a:ea typeface="Overpass Light"/>
              <a:cs typeface="Overpass Light"/>
              <a:sym typeface="Overpass Light"/>
            </a:endParaRPr>
          </a:p>
        </p:txBody>
      </p:sp>
      <p:sp>
        <p:nvSpPr>
          <p:cNvPr id="2216" name="Google Shape;2216;p208"/>
          <p:cNvSpPr/>
          <p:nvPr/>
        </p:nvSpPr>
        <p:spPr>
          <a:xfrm>
            <a:off x="4978950" y="1363225"/>
            <a:ext cx="3705300" cy="19857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7" name="Google Shape;2217;p208"/>
          <p:cNvPicPr preferRelativeResize="0"/>
          <p:nvPr/>
        </p:nvPicPr>
        <p:blipFill>
          <a:blip r:embed="rId3">
            <a:alphaModFix/>
          </a:blip>
          <a:stretch>
            <a:fillRect/>
          </a:stretch>
        </p:blipFill>
        <p:spPr>
          <a:xfrm>
            <a:off x="5045625" y="1415173"/>
            <a:ext cx="3564416" cy="1873587"/>
          </a:xfrm>
          <a:prstGeom prst="rect">
            <a:avLst/>
          </a:prstGeom>
          <a:noFill/>
          <a:ln>
            <a:noFill/>
          </a:ln>
        </p:spPr>
      </p:pic>
      <p:sp>
        <p:nvSpPr>
          <p:cNvPr id="2218" name="Google Shape;2218;p208"/>
          <p:cNvSpPr txBox="1"/>
          <p:nvPr/>
        </p:nvSpPr>
        <p:spPr>
          <a:xfrm>
            <a:off x="4769775" y="3520250"/>
            <a:ext cx="4671000" cy="1174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1100">
                <a:latin typeface="Overpass"/>
                <a:ea typeface="Overpass"/>
                <a:cs typeface="Overpass"/>
                <a:sym typeface="Overpass"/>
              </a:rPr>
              <a:t>     </a:t>
            </a:r>
            <a:r>
              <a:rPr lang="en" sz="1100" u="sng">
                <a:solidFill>
                  <a:schemeClr val="hlink"/>
                </a:solidFill>
                <a:latin typeface="Overpass"/>
                <a:ea typeface="Overpass"/>
                <a:cs typeface="Overpass"/>
                <a:sym typeface="Overpass"/>
                <a:hlinkClick r:id="rId4"/>
              </a:rPr>
              <a:t>Introducing Red Hat Quay 3</a:t>
            </a:r>
            <a:r>
              <a:rPr lang="en" sz="1100">
                <a:solidFill>
                  <a:srgbClr val="000000"/>
                </a:solidFill>
                <a:latin typeface="Overpass"/>
                <a:ea typeface="Overpass"/>
                <a:cs typeface="Overpass"/>
                <a:sym typeface="Overpass"/>
              </a:rPr>
              <a:t> </a:t>
            </a:r>
            <a:endParaRPr sz="1100">
              <a:solidFill>
                <a:srgbClr val="000000"/>
              </a:solidFill>
              <a:latin typeface="Overpass"/>
              <a:ea typeface="Overpass"/>
              <a:cs typeface="Overpass"/>
              <a:sym typeface="Overpass"/>
            </a:endParaRPr>
          </a:p>
        </p:txBody>
      </p:sp>
      <p:sp>
        <p:nvSpPr>
          <p:cNvPr id="2219" name="Google Shape;2219;p208"/>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3" name="Shape 2223"/>
        <p:cNvGrpSpPr/>
        <p:nvPr/>
      </p:nvGrpSpPr>
      <p:grpSpPr>
        <a:xfrm>
          <a:off x="0" y="0"/>
          <a:ext cx="0" cy="0"/>
          <a:chOff x="0" y="0"/>
          <a:chExt cx="0" cy="0"/>
        </a:xfrm>
      </p:grpSpPr>
      <p:sp>
        <p:nvSpPr>
          <p:cNvPr id="2224" name="Google Shape;2224;p209"/>
          <p:cNvSpPr txBox="1"/>
          <p:nvPr>
            <p:ph type="title"/>
          </p:nvPr>
        </p:nvSpPr>
        <p:spPr>
          <a:xfrm>
            <a:off x="826650" y="351625"/>
            <a:ext cx="7490700" cy="620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2800"/>
              <a:t>REGISTRY FEATURES</a:t>
            </a:r>
            <a:endParaRPr b="1" sz="2800"/>
          </a:p>
        </p:txBody>
      </p:sp>
      <p:sp>
        <p:nvSpPr>
          <p:cNvPr id="2225" name="Google Shape;2225;p209"/>
          <p:cNvSpPr txBox="1"/>
          <p:nvPr/>
        </p:nvSpPr>
        <p:spPr>
          <a:xfrm>
            <a:off x="3247525" y="1204350"/>
            <a:ext cx="5531400" cy="3369900"/>
          </a:xfrm>
          <a:prstGeom prst="rect">
            <a:avLst/>
          </a:prstGeom>
          <a:noFill/>
          <a:ln>
            <a:noFill/>
          </a:ln>
        </p:spPr>
        <p:txBody>
          <a:bodyPr anchorCtr="0" anchor="t" bIns="91425" lIns="91425" spcFirstLastPara="1" rIns="91425" wrap="square" tIns="91425">
            <a:noAutofit/>
          </a:bodyPr>
          <a:lstStyle/>
          <a:p>
            <a:pPr indent="-355600" lvl="0" marL="571500" rtl="0" algn="l">
              <a:lnSpc>
                <a:spcPct val="100000"/>
              </a:lnSpc>
              <a:spcBef>
                <a:spcPts val="0"/>
              </a:spcBef>
              <a:spcAft>
                <a:spcPts val="0"/>
              </a:spcAft>
              <a:buClr>
                <a:srgbClr val="434343"/>
              </a:buClr>
              <a:buSzPts val="1800"/>
              <a:buChar char="•"/>
            </a:pPr>
            <a:r>
              <a:rPr b="1" lang="en" sz="1600">
                <a:solidFill>
                  <a:srgbClr val="434343"/>
                </a:solidFill>
              </a:rPr>
              <a:t>Vulnerability Scanning (powered by Clair)</a:t>
            </a:r>
            <a:br>
              <a:rPr b="1" lang="en">
                <a:solidFill>
                  <a:srgbClr val="434343"/>
                </a:solidFill>
              </a:rPr>
            </a:br>
            <a:r>
              <a:rPr lang="en" sz="1200">
                <a:solidFill>
                  <a:srgbClr val="434343"/>
                </a:solidFill>
              </a:rPr>
              <a:t>Continually scan your containers for vulnerabilities, giving you complete visibility into known issues and how to fix them </a:t>
            </a:r>
            <a:endParaRPr sz="1200">
              <a:solidFill>
                <a:srgbClr val="434343"/>
              </a:solidFill>
            </a:endParaRPr>
          </a:p>
          <a:p>
            <a:pPr indent="-355600" lvl="0" marL="571500" rtl="0" algn="l">
              <a:lnSpc>
                <a:spcPct val="100000"/>
              </a:lnSpc>
              <a:spcBef>
                <a:spcPts val="1000"/>
              </a:spcBef>
              <a:spcAft>
                <a:spcPts val="0"/>
              </a:spcAft>
              <a:buClr>
                <a:srgbClr val="434343"/>
              </a:buClr>
              <a:buSzPts val="1800"/>
              <a:buFont typeface="Helvetica Neue"/>
              <a:buChar char="•"/>
            </a:pPr>
            <a:r>
              <a:rPr b="1" lang="en" sz="1600">
                <a:solidFill>
                  <a:srgbClr val="434343"/>
                </a:solidFill>
              </a:rPr>
              <a:t>Geographic Replication</a:t>
            </a:r>
            <a:br>
              <a:rPr b="1" lang="en">
                <a:solidFill>
                  <a:srgbClr val="434343"/>
                </a:solidFill>
              </a:rPr>
            </a:br>
            <a:r>
              <a:rPr lang="en" sz="1200">
                <a:solidFill>
                  <a:srgbClr val="434343"/>
                </a:solidFill>
              </a:rPr>
              <a:t>Reliably store, build and deploy a single set of container images across multiple geographies</a:t>
            </a:r>
            <a:endParaRPr>
              <a:solidFill>
                <a:srgbClr val="434343"/>
              </a:solidFill>
            </a:endParaRPr>
          </a:p>
          <a:p>
            <a:pPr indent="-355600" lvl="0" marL="571500" rtl="0" algn="l">
              <a:spcBef>
                <a:spcPts val="1000"/>
              </a:spcBef>
              <a:spcAft>
                <a:spcPts val="0"/>
              </a:spcAft>
              <a:buClr>
                <a:srgbClr val="434343"/>
              </a:buClr>
              <a:buSzPts val="1800"/>
              <a:buChar char="•"/>
            </a:pPr>
            <a:r>
              <a:rPr b="1" lang="en" sz="1600">
                <a:solidFill>
                  <a:srgbClr val="434343"/>
                </a:solidFill>
              </a:rPr>
              <a:t>Automated software deployments</a:t>
            </a:r>
            <a:r>
              <a:rPr b="1" lang="en" sz="1800">
                <a:solidFill>
                  <a:srgbClr val="434343"/>
                </a:solidFill>
              </a:rPr>
              <a:t> </a:t>
            </a:r>
            <a:br>
              <a:rPr b="1" lang="en" sz="1800">
                <a:solidFill>
                  <a:srgbClr val="434343"/>
                </a:solidFill>
              </a:rPr>
            </a:br>
            <a:r>
              <a:rPr lang="en" sz="1200">
                <a:solidFill>
                  <a:srgbClr val="434343"/>
                </a:solidFill>
              </a:rPr>
              <a:t>Streamline your continuous integration/continuous delivery (CI/CD) pipeline with build triggers, git hooks, and robot accounts</a:t>
            </a:r>
            <a:endParaRPr sz="1200">
              <a:solidFill>
                <a:srgbClr val="434343"/>
              </a:solidFill>
            </a:endParaRPr>
          </a:p>
          <a:p>
            <a:pPr indent="-355600" lvl="0" marL="571500" rtl="0" algn="l">
              <a:lnSpc>
                <a:spcPct val="100000"/>
              </a:lnSpc>
              <a:spcBef>
                <a:spcPts val="1000"/>
              </a:spcBef>
              <a:spcAft>
                <a:spcPts val="0"/>
              </a:spcAft>
              <a:buClr>
                <a:srgbClr val="434343"/>
              </a:buClr>
              <a:buSzPts val="1800"/>
              <a:buChar char="•"/>
            </a:pPr>
            <a:r>
              <a:rPr b="1" lang="en" sz="1600">
                <a:solidFill>
                  <a:srgbClr val="434343"/>
                </a:solidFill>
              </a:rPr>
              <a:t>Advanced Access Control Management</a:t>
            </a:r>
            <a:br>
              <a:rPr b="1" lang="en" sz="1800">
                <a:solidFill>
                  <a:srgbClr val="434343"/>
                </a:solidFill>
              </a:rPr>
            </a:br>
            <a:r>
              <a:rPr lang="en" sz="1200">
                <a:solidFill>
                  <a:srgbClr val="434343"/>
                </a:solidFill>
              </a:rPr>
              <a:t>Fine-grain access control of the registry with multiple identity and authentication providers as well as support for teams and organization mapping</a:t>
            </a:r>
            <a:endParaRPr sz="1200">
              <a:solidFill>
                <a:srgbClr val="434343"/>
              </a:solidFill>
            </a:endParaRPr>
          </a:p>
          <a:p>
            <a:pPr indent="0" lvl="0" marL="0" rtl="0" algn="l">
              <a:lnSpc>
                <a:spcPct val="100000"/>
              </a:lnSpc>
              <a:spcBef>
                <a:spcPts val="1000"/>
              </a:spcBef>
              <a:spcAft>
                <a:spcPts val="1000"/>
              </a:spcAft>
              <a:buNone/>
            </a:pPr>
            <a:r>
              <a:t/>
            </a:r>
            <a:endParaRPr sz="1200">
              <a:solidFill>
                <a:srgbClr val="434343"/>
              </a:solidFill>
            </a:endParaRPr>
          </a:p>
        </p:txBody>
      </p:sp>
      <p:sp>
        <p:nvSpPr>
          <p:cNvPr id="2226" name="Google Shape;2226;p209"/>
          <p:cNvSpPr/>
          <p:nvPr/>
        </p:nvSpPr>
        <p:spPr>
          <a:xfrm>
            <a:off x="771975" y="1681500"/>
            <a:ext cx="2285700" cy="1780500"/>
          </a:xfrm>
          <a:prstGeom prst="roundRect">
            <a:avLst>
              <a:gd fmla="val 4115" name="adj"/>
            </a:avLst>
          </a:prstGeom>
          <a:solidFill>
            <a:srgbClr val="2F6A93"/>
          </a:solidFill>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t/>
            </a:r>
            <a:endParaRPr sz="1100">
              <a:solidFill>
                <a:srgbClr val="FFFFFF"/>
              </a:solidFill>
            </a:endParaRPr>
          </a:p>
        </p:txBody>
      </p:sp>
      <p:sp>
        <p:nvSpPr>
          <p:cNvPr id="2227" name="Google Shape;2227;p209"/>
          <p:cNvSpPr/>
          <p:nvPr/>
        </p:nvSpPr>
        <p:spPr>
          <a:xfrm>
            <a:off x="885075" y="2139488"/>
            <a:ext cx="2059500" cy="431400"/>
          </a:xfrm>
          <a:prstGeom prst="roundRect">
            <a:avLst>
              <a:gd fmla="val 8332"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Quay.io</a:t>
            </a:r>
            <a:endParaRPr sz="1200">
              <a:solidFill>
                <a:srgbClr val="FFFFFF"/>
              </a:solidFill>
            </a:endParaRPr>
          </a:p>
          <a:p>
            <a:pPr indent="0" lvl="0" marL="0" rtl="0" algn="ctr">
              <a:spcBef>
                <a:spcPts val="0"/>
              </a:spcBef>
              <a:spcAft>
                <a:spcPts val="0"/>
              </a:spcAft>
              <a:buNone/>
            </a:pPr>
            <a:r>
              <a:rPr lang="en" sz="1000">
                <a:solidFill>
                  <a:srgbClr val="FFFFFF"/>
                </a:solidFill>
              </a:rPr>
              <a:t>Hosted Container Registry</a:t>
            </a:r>
            <a:endParaRPr sz="1200">
              <a:solidFill>
                <a:srgbClr val="FFFFFF"/>
              </a:solidFill>
            </a:endParaRPr>
          </a:p>
        </p:txBody>
      </p:sp>
      <p:pic>
        <p:nvPicPr>
          <p:cNvPr id="2228" name="Google Shape;2228;p209"/>
          <p:cNvPicPr preferRelativeResize="0"/>
          <p:nvPr/>
        </p:nvPicPr>
        <p:blipFill rotWithShape="1">
          <a:blip r:embed="rId3">
            <a:alphaModFix/>
          </a:blip>
          <a:srcRect b="0" l="0" r="0" t="0"/>
          <a:stretch/>
        </p:blipFill>
        <p:spPr>
          <a:xfrm>
            <a:off x="1257524" y="1768369"/>
            <a:ext cx="1314600" cy="266100"/>
          </a:xfrm>
          <a:prstGeom prst="rect">
            <a:avLst/>
          </a:prstGeom>
          <a:noFill/>
          <a:ln>
            <a:noFill/>
          </a:ln>
        </p:spPr>
      </p:pic>
      <p:sp>
        <p:nvSpPr>
          <p:cNvPr id="2229" name="Google Shape;2229;p209"/>
          <p:cNvSpPr/>
          <p:nvPr/>
        </p:nvSpPr>
        <p:spPr>
          <a:xfrm>
            <a:off x="885075" y="2636400"/>
            <a:ext cx="2059500" cy="737400"/>
          </a:xfrm>
          <a:prstGeom prst="roundRect">
            <a:avLst>
              <a:gd fmla="val 5610" name="adj"/>
            </a:avLst>
          </a:prstGeom>
          <a:solidFill>
            <a:srgbClr val="99999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Red Hat Quay</a:t>
            </a:r>
            <a:endParaRPr b="1" sz="1000">
              <a:solidFill>
                <a:srgbClr val="FFFFFF"/>
              </a:solidFill>
            </a:endParaRPr>
          </a:p>
          <a:p>
            <a:pPr indent="0" lvl="0" marL="0" rtl="0" algn="ctr">
              <a:spcBef>
                <a:spcPts val="0"/>
              </a:spcBef>
              <a:spcAft>
                <a:spcPts val="0"/>
              </a:spcAft>
              <a:buNone/>
            </a:pPr>
            <a:r>
              <a:rPr lang="en" sz="1000">
                <a:solidFill>
                  <a:srgbClr val="FFFFFF"/>
                </a:solidFill>
              </a:rPr>
              <a:t>Private Container Registry</a:t>
            </a:r>
            <a:endParaRPr sz="1000">
              <a:solidFill>
                <a:srgbClr val="FFFFFF"/>
              </a:solidFill>
            </a:endParaRPr>
          </a:p>
          <a:p>
            <a:pPr indent="0" lvl="0" marL="0" rtl="0" algn="ctr">
              <a:spcBef>
                <a:spcPts val="0"/>
              </a:spcBef>
              <a:spcAft>
                <a:spcPts val="0"/>
              </a:spcAft>
              <a:buNone/>
            </a:pPr>
            <a:r>
              <a:t/>
            </a:r>
            <a:endParaRPr sz="1200">
              <a:solidFill>
                <a:srgbClr val="FFFFFF"/>
              </a:solidFill>
            </a:endParaRPr>
          </a:p>
        </p:txBody>
      </p:sp>
      <p:sp>
        <p:nvSpPr>
          <p:cNvPr id="2230" name="Google Shape;2230;p209"/>
          <p:cNvSpPr/>
          <p:nvPr/>
        </p:nvSpPr>
        <p:spPr>
          <a:xfrm>
            <a:off x="966525" y="3107949"/>
            <a:ext cx="1896600" cy="201600"/>
          </a:xfrm>
          <a:prstGeom prst="roundRect">
            <a:avLst>
              <a:gd fmla="val 14587" name="adj"/>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434343"/>
                </a:solidFill>
              </a:rPr>
              <a:t>SUPPORT &amp; MAINTENANCE</a:t>
            </a:r>
            <a:endParaRPr sz="700">
              <a:solidFill>
                <a:srgbClr val="434343"/>
              </a:solidFill>
            </a:endParaRPr>
          </a:p>
        </p:txBody>
      </p:sp>
      <p:sp>
        <p:nvSpPr>
          <p:cNvPr id="2231" name="Google Shape;2231;p209"/>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5" name="Shape 2235"/>
        <p:cNvGrpSpPr/>
        <p:nvPr/>
      </p:nvGrpSpPr>
      <p:grpSpPr>
        <a:xfrm>
          <a:off x="0" y="0"/>
          <a:ext cx="0" cy="0"/>
          <a:chOff x="0" y="0"/>
          <a:chExt cx="0" cy="0"/>
        </a:xfrm>
      </p:grpSpPr>
      <p:sp>
        <p:nvSpPr>
          <p:cNvPr id="2236" name="Google Shape;2236;p210"/>
          <p:cNvSpPr txBox="1"/>
          <p:nvPr>
            <p:ph type="title"/>
          </p:nvPr>
        </p:nvSpPr>
        <p:spPr>
          <a:xfrm>
            <a:off x="826650" y="314900"/>
            <a:ext cx="7490700" cy="60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2800"/>
              <a:t>VULNERABILITY SCANNING </a:t>
            </a:r>
            <a:r>
              <a:rPr b="1" lang="en" sz="2800"/>
              <a:t>-</a:t>
            </a:r>
            <a:r>
              <a:rPr b="1" lang="en" sz="2800"/>
              <a:t> CLAIR</a:t>
            </a:r>
            <a:endParaRPr b="1" sz="2800"/>
          </a:p>
        </p:txBody>
      </p:sp>
      <p:sp>
        <p:nvSpPr>
          <p:cNvPr id="2237" name="Google Shape;2237;p210"/>
          <p:cNvSpPr txBox="1"/>
          <p:nvPr/>
        </p:nvSpPr>
        <p:spPr>
          <a:xfrm>
            <a:off x="698375" y="1539950"/>
            <a:ext cx="2031300" cy="251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latin typeface="Overpass"/>
                <a:ea typeface="Overpass"/>
                <a:cs typeface="Overpass"/>
                <a:sym typeface="Overpass"/>
              </a:rPr>
              <a:t>Quay integrates with Clair to continually scan your containers for vulnerabilities.</a:t>
            </a:r>
            <a:endParaRPr>
              <a:solidFill>
                <a:srgbClr val="434343"/>
              </a:solidFill>
              <a:latin typeface="Overpass"/>
              <a:ea typeface="Overpass"/>
              <a:cs typeface="Overpass"/>
              <a:sym typeface="Overpass"/>
            </a:endParaRPr>
          </a:p>
          <a:p>
            <a:pPr indent="0" lvl="0" marL="0" rtl="0" algn="l">
              <a:spcBef>
                <a:spcPts val="0"/>
              </a:spcBef>
              <a:spcAft>
                <a:spcPts val="0"/>
              </a:spcAft>
              <a:buNone/>
            </a:pPr>
            <a:r>
              <a:t/>
            </a:r>
            <a:endParaRPr>
              <a:solidFill>
                <a:srgbClr val="434343"/>
              </a:solidFill>
              <a:latin typeface="Overpass"/>
              <a:ea typeface="Overpass"/>
              <a:cs typeface="Overpass"/>
              <a:sym typeface="Overpass"/>
            </a:endParaRPr>
          </a:p>
          <a:p>
            <a:pPr indent="0" lvl="0" marL="0" rtl="0" algn="l">
              <a:spcBef>
                <a:spcPts val="0"/>
              </a:spcBef>
              <a:spcAft>
                <a:spcPts val="0"/>
              </a:spcAft>
              <a:buNone/>
            </a:pPr>
            <a:r>
              <a:rPr lang="en">
                <a:solidFill>
                  <a:srgbClr val="434343"/>
                </a:solidFill>
                <a:latin typeface="Overpass"/>
                <a:ea typeface="Overpass"/>
                <a:cs typeface="Overpass"/>
                <a:sym typeface="Overpass"/>
              </a:rPr>
              <a:t>You get complete visibility into known issues and how to fix them.</a:t>
            </a:r>
            <a:endParaRPr>
              <a:solidFill>
                <a:srgbClr val="434343"/>
              </a:solidFill>
              <a:latin typeface="Overpass"/>
              <a:ea typeface="Overpass"/>
              <a:cs typeface="Overpass"/>
              <a:sym typeface="Overpass"/>
            </a:endParaRPr>
          </a:p>
        </p:txBody>
      </p:sp>
      <p:pic>
        <p:nvPicPr>
          <p:cNvPr id="2238" name="Google Shape;2238;p210"/>
          <p:cNvPicPr preferRelativeResize="0"/>
          <p:nvPr/>
        </p:nvPicPr>
        <p:blipFill>
          <a:blip r:embed="rId3">
            <a:alphaModFix/>
          </a:blip>
          <a:stretch>
            <a:fillRect/>
          </a:stretch>
        </p:blipFill>
        <p:spPr>
          <a:xfrm>
            <a:off x="2882075" y="999500"/>
            <a:ext cx="5957126" cy="3253590"/>
          </a:xfrm>
          <a:prstGeom prst="rect">
            <a:avLst/>
          </a:prstGeom>
          <a:noFill/>
          <a:ln>
            <a:noFill/>
          </a:ln>
          <a:effectLst>
            <a:reflection blurRad="0" dir="5400000" dist="38100" endA="0" endPos="11000" fadeDir="5400012" kx="0" rotWithShape="0" algn="bl" stPos="0" sy="-100000" ky="0"/>
          </a:effectLst>
        </p:spPr>
      </p:pic>
      <p:sp>
        <p:nvSpPr>
          <p:cNvPr id="2239" name="Google Shape;2239;p210"/>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3" name="Shape 2243"/>
        <p:cNvGrpSpPr/>
        <p:nvPr/>
      </p:nvGrpSpPr>
      <p:grpSpPr>
        <a:xfrm>
          <a:off x="0" y="0"/>
          <a:ext cx="0" cy="0"/>
          <a:chOff x="0" y="0"/>
          <a:chExt cx="0" cy="0"/>
        </a:xfrm>
      </p:grpSpPr>
      <p:sp>
        <p:nvSpPr>
          <p:cNvPr id="2244" name="Google Shape;2244;p211"/>
          <p:cNvSpPr txBox="1"/>
          <p:nvPr>
            <p:ph type="title"/>
          </p:nvPr>
        </p:nvSpPr>
        <p:spPr>
          <a:xfrm>
            <a:off x="1557019" y="1412438"/>
            <a:ext cx="5994000" cy="23034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Appendix:</a:t>
            </a:r>
            <a:endParaRPr/>
          </a:p>
          <a:p>
            <a:pPr indent="0" lvl="0" marL="0" rtl="0" algn="l">
              <a:spcBef>
                <a:spcPts val="0"/>
              </a:spcBef>
              <a:spcAft>
                <a:spcPts val="0"/>
              </a:spcAft>
              <a:buNone/>
            </a:pPr>
            <a:r>
              <a:rPr lang="en"/>
              <a:t>Next generation container tools</a:t>
            </a:r>
            <a:endParaRPr/>
          </a:p>
        </p:txBody>
      </p:sp>
      <p:sp>
        <p:nvSpPr>
          <p:cNvPr id="2245" name="Google Shape;2245;p211"/>
          <p:cNvSpPr txBox="1"/>
          <p:nvPr>
            <p:ph idx="12" type="sldNum"/>
          </p:nvPr>
        </p:nvSpPr>
        <p:spPr>
          <a:xfrm>
            <a:off x="61481" y="4627167"/>
            <a:ext cx="548700" cy="10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246" name="Google Shape;2246;p21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sp>
        <p:nvSpPr>
          <p:cNvPr id="1042" name="Google Shape;1042;p158"/>
          <p:cNvSpPr txBox="1"/>
          <p:nvPr/>
        </p:nvSpPr>
        <p:spPr>
          <a:xfrm>
            <a:off x="1918500" y="4684800"/>
            <a:ext cx="5307000" cy="25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u="sng">
                <a:solidFill>
                  <a:schemeClr val="hlink"/>
                </a:solidFill>
                <a:latin typeface="Overpass"/>
                <a:ea typeface="Overpass"/>
                <a:cs typeface="Overpass"/>
                <a:sym typeface="Overpass"/>
                <a:hlinkClick r:id="rId3"/>
              </a:rPr>
              <a:t>DevNation Federal - The Journey to DevSecOps</a:t>
            </a:r>
            <a:endParaRPr sz="1200">
              <a:solidFill>
                <a:srgbClr val="0000FF"/>
              </a:solidFill>
              <a:latin typeface="Overpass"/>
              <a:ea typeface="Overpass"/>
              <a:cs typeface="Overpass"/>
              <a:sym typeface="Overpass"/>
            </a:endParaRPr>
          </a:p>
        </p:txBody>
      </p:sp>
      <p:sp>
        <p:nvSpPr>
          <p:cNvPr id="1043" name="Google Shape;1043;p158"/>
          <p:cNvSpPr txBox="1"/>
          <p:nvPr/>
        </p:nvSpPr>
        <p:spPr>
          <a:xfrm>
            <a:off x="53175" y="195300"/>
            <a:ext cx="9037800" cy="4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Overpass"/>
                <a:ea typeface="Overpass"/>
                <a:cs typeface="Overpass"/>
                <a:sym typeface="Overpass"/>
              </a:rPr>
              <a:t>DEVSECOPS</a:t>
            </a:r>
            <a:endParaRPr b="1" sz="3000">
              <a:latin typeface="Overpass"/>
              <a:ea typeface="Overpass"/>
              <a:cs typeface="Overpass"/>
              <a:sym typeface="Overpass"/>
            </a:endParaRPr>
          </a:p>
        </p:txBody>
      </p:sp>
      <p:sp>
        <p:nvSpPr>
          <p:cNvPr id="1044" name="Google Shape;1044;p158"/>
          <p:cNvSpPr txBox="1"/>
          <p:nvPr/>
        </p:nvSpPr>
        <p:spPr>
          <a:xfrm>
            <a:off x="777775" y="703800"/>
            <a:ext cx="74907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Overpass"/>
                <a:ea typeface="Overpass"/>
                <a:cs typeface="Overpass"/>
                <a:sym typeface="Overpass"/>
              </a:rPr>
              <a:t>THROUGH THE ADOPTION OF CONTAINERS</a:t>
            </a:r>
            <a:endParaRPr sz="2000">
              <a:latin typeface="Overpass"/>
              <a:ea typeface="Overpass"/>
              <a:cs typeface="Overpass"/>
              <a:sym typeface="Overpass"/>
            </a:endParaRPr>
          </a:p>
        </p:txBody>
      </p:sp>
      <p:grpSp>
        <p:nvGrpSpPr>
          <p:cNvPr id="1045" name="Google Shape;1045;p158"/>
          <p:cNvGrpSpPr/>
          <p:nvPr/>
        </p:nvGrpSpPr>
        <p:grpSpPr>
          <a:xfrm>
            <a:off x="6163500" y="1371600"/>
            <a:ext cx="1954800" cy="3232978"/>
            <a:chOff x="4621225" y="1371600"/>
            <a:chExt cx="1954800" cy="3232978"/>
          </a:xfrm>
        </p:grpSpPr>
        <p:pic>
          <p:nvPicPr>
            <p:cNvPr id="1046" name="Google Shape;1046;p158"/>
            <p:cNvPicPr preferRelativeResize="0"/>
            <p:nvPr/>
          </p:nvPicPr>
          <p:blipFill>
            <a:blip r:embed="rId4">
              <a:alphaModFix/>
            </a:blip>
            <a:stretch>
              <a:fillRect/>
            </a:stretch>
          </p:blipFill>
          <p:spPr>
            <a:xfrm>
              <a:off x="4860000" y="2705660"/>
              <a:ext cx="1477240" cy="1477250"/>
            </a:xfrm>
            <a:prstGeom prst="rect">
              <a:avLst/>
            </a:prstGeom>
            <a:noFill/>
            <a:ln>
              <a:noFill/>
            </a:ln>
          </p:spPr>
        </p:pic>
        <p:sp>
          <p:nvSpPr>
            <p:cNvPr id="1047" name="Google Shape;1047;p158"/>
            <p:cNvSpPr/>
            <p:nvPr/>
          </p:nvSpPr>
          <p:spPr>
            <a:xfrm>
              <a:off x="4650925" y="1371600"/>
              <a:ext cx="1895400" cy="1147500"/>
            </a:xfrm>
            <a:prstGeom prst="wedgeRoundRectCallout">
              <a:avLst>
                <a:gd fmla="val 270" name="adj1"/>
                <a:gd fmla="val 61906" name="adj2"/>
                <a:gd fmla="val 0" name="adj3"/>
              </a:avLst>
            </a:prstGeom>
            <a:solidFill>
              <a:srgbClr val="004153"/>
            </a:solidFill>
            <a:ln cap="flat" cmpd="sng" w="19050">
              <a:solidFill>
                <a:srgbClr val="0041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We’re empowering the developers and ideally empowering them straight to production.</a:t>
              </a:r>
              <a:endParaRPr>
                <a:solidFill>
                  <a:srgbClr val="FFFFFF"/>
                </a:solidFill>
                <a:latin typeface="Overpass"/>
                <a:ea typeface="Overpass"/>
                <a:cs typeface="Overpass"/>
                <a:sym typeface="Overpass"/>
              </a:endParaRPr>
            </a:p>
          </p:txBody>
        </p:sp>
        <p:sp>
          <p:nvSpPr>
            <p:cNvPr id="1048" name="Google Shape;1048;p158"/>
            <p:cNvSpPr txBox="1"/>
            <p:nvPr/>
          </p:nvSpPr>
          <p:spPr>
            <a:xfrm>
              <a:off x="4621225" y="4210978"/>
              <a:ext cx="19548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666666"/>
                  </a:solidFill>
                  <a:latin typeface="Overpass"/>
                  <a:ea typeface="Overpass"/>
                  <a:cs typeface="Overpass"/>
                  <a:sym typeface="Overpass"/>
                </a:rPr>
                <a:t>OPERATIONS</a:t>
              </a:r>
              <a:endParaRPr sz="900">
                <a:solidFill>
                  <a:srgbClr val="666666"/>
                </a:solidFill>
                <a:latin typeface="Overpass"/>
                <a:ea typeface="Overpass"/>
                <a:cs typeface="Overpass"/>
                <a:sym typeface="Overpass"/>
              </a:endParaRPr>
            </a:p>
          </p:txBody>
        </p:sp>
      </p:grpSp>
      <p:grpSp>
        <p:nvGrpSpPr>
          <p:cNvPr id="1049" name="Google Shape;1049;p158"/>
          <p:cNvGrpSpPr/>
          <p:nvPr/>
        </p:nvGrpSpPr>
        <p:grpSpPr>
          <a:xfrm>
            <a:off x="3594675" y="1334975"/>
            <a:ext cx="1954800" cy="3232978"/>
            <a:chOff x="2469350" y="1371600"/>
            <a:chExt cx="1954800" cy="3232978"/>
          </a:xfrm>
        </p:grpSpPr>
        <p:pic>
          <p:nvPicPr>
            <p:cNvPr id="1050" name="Google Shape;1050;p158"/>
            <p:cNvPicPr preferRelativeResize="0"/>
            <p:nvPr/>
          </p:nvPicPr>
          <p:blipFill>
            <a:blip r:embed="rId5">
              <a:alphaModFix/>
            </a:blip>
            <a:stretch>
              <a:fillRect/>
            </a:stretch>
          </p:blipFill>
          <p:spPr>
            <a:xfrm>
              <a:off x="2708127" y="2705660"/>
              <a:ext cx="1477240" cy="1477250"/>
            </a:xfrm>
            <a:prstGeom prst="rect">
              <a:avLst/>
            </a:prstGeom>
            <a:noFill/>
            <a:ln>
              <a:noFill/>
            </a:ln>
          </p:spPr>
        </p:pic>
        <p:sp>
          <p:nvSpPr>
            <p:cNvPr id="1051" name="Google Shape;1051;p158"/>
            <p:cNvSpPr/>
            <p:nvPr/>
          </p:nvSpPr>
          <p:spPr>
            <a:xfrm>
              <a:off x="2499050" y="1371600"/>
              <a:ext cx="1895400" cy="1147500"/>
            </a:xfrm>
            <a:prstGeom prst="wedgeRoundRectCallout">
              <a:avLst>
                <a:gd fmla="val -3" name="adj1"/>
                <a:gd fmla="val 60765" name="adj2"/>
                <a:gd fmla="val 0" name="adj3"/>
              </a:avLst>
            </a:prstGeom>
            <a:solidFill>
              <a:srgbClr val="004153"/>
            </a:solidFill>
            <a:ln cap="flat" cmpd="sng" w="19050">
              <a:solidFill>
                <a:srgbClr val="0041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Overpass"/>
                  <a:ea typeface="Overpass"/>
                  <a:cs typeface="Overpass"/>
                  <a:sym typeface="Overpass"/>
                </a:rPr>
                <a:t>I can break builds if security and compliance rules aren’t followed…</a:t>
              </a:r>
              <a:endParaRPr>
                <a:solidFill>
                  <a:schemeClr val="lt1"/>
                </a:solidFill>
                <a:latin typeface="Overpass"/>
                <a:ea typeface="Overpass"/>
                <a:cs typeface="Overpass"/>
                <a:sym typeface="Overpass"/>
              </a:endParaRPr>
            </a:p>
            <a:p>
              <a:pPr indent="0" lvl="0" marL="0" rtl="0" algn="ctr">
                <a:spcBef>
                  <a:spcPts val="0"/>
                </a:spcBef>
                <a:spcAft>
                  <a:spcPts val="0"/>
                </a:spcAft>
                <a:buNone/>
              </a:pPr>
              <a:r>
                <a:t/>
              </a:r>
              <a:endParaRPr sz="1100">
                <a:solidFill>
                  <a:srgbClr val="FFFFFF"/>
                </a:solidFill>
                <a:latin typeface="Overpass"/>
                <a:ea typeface="Overpass"/>
                <a:cs typeface="Overpass"/>
                <a:sym typeface="Overpass"/>
              </a:endParaRPr>
            </a:p>
          </p:txBody>
        </p:sp>
        <p:sp>
          <p:nvSpPr>
            <p:cNvPr id="1052" name="Google Shape;1052;p158"/>
            <p:cNvSpPr txBox="1"/>
            <p:nvPr/>
          </p:nvSpPr>
          <p:spPr>
            <a:xfrm>
              <a:off x="2469350" y="4210978"/>
              <a:ext cx="19548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666666"/>
                  </a:solidFill>
                  <a:latin typeface="Overpass"/>
                  <a:ea typeface="Overpass"/>
                  <a:cs typeface="Overpass"/>
                  <a:sym typeface="Overpass"/>
                </a:rPr>
                <a:t>SECURITY</a:t>
              </a:r>
              <a:endParaRPr sz="900">
                <a:solidFill>
                  <a:srgbClr val="666666"/>
                </a:solidFill>
                <a:latin typeface="Overpass"/>
                <a:ea typeface="Overpass"/>
                <a:cs typeface="Overpass"/>
                <a:sym typeface="Overpass"/>
              </a:endParaRPr>
            </a:p>
          </p:txBody>
        </p:sp>
      </p:grpSp>
      <p:grpSp>
        <p:nvGrpSpPr>
          <p:cNvPr id="1053" name="Google Shape;1053;p158"/>
          <p:cNvGrpSpPr/>
          <p:nvPr/>
        </p:nvGrpSpPr>
        <p:grpSpPr>
          <a:xfrm>
            <a:off x="1079475" y="1371600"/>
            <a:ext cx="1954800" cy="3232978"/>
            <a:chOff x="6773100" y="1371600"/>
            <a:chExt cx="1954800" cy="3232978"/>
          </a:xfrm>
        </p:grpSpPr>
        <p:pic>
          <p:nvPicPr>
            <p:cNvPr id="1054" name="Google Shape;1054;p158"/>
            <p:cNvPicPr preferRelativeResize="0"/>
            <p:nvPr/>
          </p:nvPicPr>
          <p:blipFill>
            <a:blip r:embed="rId6">
              <a:alphaModFix/>
            </a:blip>
            <a:stretch>
              <a:fillRect/>
            </a:stretch>
          </p:blipFill>
          <p:spPr>
            <a:xfrm>
              <a:off x="7011874" y="2705660"/>
              <a:ext cx="1477240" cy="1477250"/>
            </a:xfrm>
            <a:prstGeom prst="rect">
              <a:avLst/>
            </a:prstGeom>
            <a:noFill/>
            <a:ln>
              <a:noFill/>
            </a:ln>
          </p:spPr>
        </p:pic>
        <p:sp>
          <p:nvSpPr>
            <p:cNvPr id="1055" name="Google Shape;1055;p158"/>
            <p:cNvSpPr/>
            <p:nvPr/>
          </p:nvSpPr>
          <p:spPr>
            <a:xfrm>
              <a:off x="6802800" y="1371600"/>
              <a:ext cx="1895400" cy="1147500"/>
            </a:xfrm>
            <a:prstGeom prst="wedgeRoundRectCallout">
              <a:avLst>
                <a:gd fmla="val 1257" name="adj1"/>
                <a:gd fmla="val 61364" name="adj2"/>
                <a:gd fmla="val 0" name="adj3"/>
              </a:avLst>
            </a:prstGeom>
            <a:solidFill>
              <a:srgbClr val="004153"/>
            </a:solidFill>
            <a:ln cap="flat" cmpd="sng" w="19050">
              <a:solidFill>
                <a:srgbClr val="0041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We created Dev and Ops and Security user stories and tackled them together.</a:t>
              </a:r>
              <a:endParaRPr>
                <a:solidFill>
                  <a:srgbClr val="FFFFFF"/>
                </a:solidFill>
                <a:latin typeface="Overpass"/>
                <a:ea typeface="Overpass"/>
                <a:cs typeface="Overpass"/>
                <a:sym typeface="Overpass"/>
              </a:endParaRPr>
            </a:p>
          </p:txBody>
        </p:sp>
        <p:sp>
          <p:nvSpPr>
            <p:cNvPr id="1056" name="Google Shape;1056;p158"/>
            <p:cNvSpPr txBox="1"/>
            <p:nvPr/>
          </p:nvSpPr>
          <p:spPr>
            <a:xfrm>
              <a:off x="6773100" y="4210978"/>
              <a:ext cx="19548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900">
                  <a:solidFill>
                    <a:srgbClr val="666666"/>
                  </a:solidFill>
                  <a:latin typeface="Overpass"/>
                  <a:ea typeface="Overpass"/>
                  <a:cs typeface="Overpass"/>
                  <a:sym typeface="Overpass"/>
                </a:rPr>
                <a:t>DEVELOPER</a:t>
              </a:r>
              <a:endParaRPr sz="900">
                <a:solidFill>
                  <a:srgbClr val="666666"/>
                </a:solidFill>
                <a:latin typeface="Overpass"/>
                <a:ea typeface="Overpass"/>
                <a:cs typeface="Overpass"/>
                <a:sym typeface="Overpass"/>
              </a:endParaRPr>
            </a:p>
          </p:txBody>
        </p:sp>
      </p:grpSp>
      <p:sp>
        <p:nvSpPr>
          <p:cNvPr id="1057" name="Google Shape;1057;p158"/>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0" name="Shape 2250"/>
        <p:cNvGrpSpPr/>
        <p:nvPr/>
      </p:nvGrpSpPr>
      <p:grpSpPr>
        <a:xfrm>
          <a:off x="0" y="0"/>
          <a:ext cx="0" cy="0"/>
          <a:chOff x="0" y="0"/>
          <a:chExt cx="0" cy="0"/>
        </a:xfrm>
      </p:grpSpPr>
      <p:sp>
        <p:nvSpPr>
          <p:cNvPr id="2251" name="Google Shape;2251;p212"/>
          <p:cNvSpPr txBox="1"/>
          <p:nvPr>
            <p:ph idx="4294967295" type="body"/>
          </p:nvPr>
        </p:nvSpPr>
        <p:spPr>
          <a:xfrm>
            <a:off x="293250" y="1415125"/>
            <a:ext cx="3585000" cy="3194400"/>
          </a:xfrm>
          <a:prstGeom prst="rect">
            <a:avLst/>
          </a:prstGeom>
        </p:spPr>
        <p:txBody>
          <a:bodyPr anchorCtr="0" anchor="t" bIns="0" lIns="0" spcFirstLastPara="1" rIns="0" wrap="square" tIns="0">
            <a:noAutofit/>
          </a:bodyPr>
          <a:lstStyle/>
          <a:p>
            <a:pPr indent="0" lvl="0" marL="457200" rtl="0" algn="l">
              <a:spcBef>
                <a:spcPts val="0"/>
              </a:spcBef>
              <a:spcAft>
                <a:spcPts val="0"/>
              </a:spcAft>
              <a:buNone/>
            </a:pPr>
            <a:r>
              <a:rPr b="1" lang="en">
                <a:latin typeface="Overpass"/>
                <a:ea typeface="Overpass"/>
                <a:cs typeface="Overpass"/>
                <a:sym typeface="Overpass"/>
              </a:rPr>
              <a:t>Container-tools</a:t>
            </a:r>
            <a:r>
              <a:rPr lang="en">
                <a:latin typeface="Overpass"/>
                <a:ea typeface="Overpass"/>
                <a:cs typeface="Overpass"/>
                <a:sym typeface="Overpass"/>
              </a:rPr>
              <a:t> - OCI tooling to create, run, and manage, Linux Containers with an enterprise life cycle.   </a:t>
            </a:r>
            <a:endParaRPr>
              <a:latin typeface="Overpass"/>
              <a:ea typeface="Overpass"/>
              <a:cs typeface="Overpass"/>
              <a:sym typeface="Overpass"/>
            </a:endParaRPr>
          </a:p>
          <a:p>
            <a:pPr indent="-330200" lvl="0" marL="914400" rtl="0" algn="l">
              <a:spcBef>
                <a:spcPts val="1600"/>
              </a:spcBef>
              <a:spcAft>
                <a:spcPts val="0"/>
              </a:spcAft>
              <a:buSzPts val="1600"/>
              <a:buFont typeface="Overpass"/>
              <a:buChar char="●"/>
            </a:pPr>
            <a:r>
              <a:rPr lang="en">
                <a:latin typeface="Overpass"/>
                <a:ea typeface="Overpass"/>
                <a:cs typeface="Overpass"/>
                <a:sym typeface="Overpass"/>
              </a:rPr>
              <a:t>Conform to the OCI image and runtime specifications</a:t>
            </a:r>
            <a:endParaRPr>
              <a:latin typeface="Overpass"/>
              <a:ea typeface="Overpass"/>
              <a:cs typeface="Overpass"/>
              <a:sym typeface="Overpass"/>
            </a:endParaRPr>
          </a:p>
          <a:p>
            <a:pPr indent="-330200" lvl="0" marL="914400" rtl="0" algn="l">
              <a:spcBef>
                <a:spcPts val="1600"/>
              </a:spcBef>
              <a:spcAft>
                <a:spcPts val="0"/>
              </a:spcAft>
              <a:buSzPts val="1600"/>
              <a:buFont typeface="Overpass"/>
              <a:buChar char="●"/>
            </a:pPr>
            <a:r>
              <a:rPr lang="en">
                <a:latin typeface="Overpass"/>
                <a:ea typeface="Overpass"/>
                <a:cs typeface="Overpass"/>
                <a:sym typeface="Overpass"/>
              </a:rPr>
              <a:t>Daemon-less, OS-native container tooling</a:t>
            </a:r>
            <a:endParaRPr>
              <a:latin typeface="Overpass"/>
              <a:ea typeface="Overpass"/>
              <a:cs typeface="Overpass"/>
              <a:sym typeface="Overpass"/>
            </a:endParaRPr>
          </a:p>
          <a:p>
            <a:pPr indent="-330200" lvl="0" marL="914400" rtl="0" algn="l">
              <a:spcBef>
                <a:spcPts val="1600"/>
              </a:spcBef>
              <a:spcAft>
                <a:spcPts val="1600"/>
              </a:spcAft>
              <a:buSzPts val="1600"/>
              <a:buFont typeface="Overpass"/>
              <a:buChar char="●"/>
            </a:pPr>
            <a:r>
              <a:rPr lang="en">
                <a:latin typeface="Overpass"/>
                <a:ea typeface="Overpass"/>
                <a:cs typeface="Overpass"/>
                <a:sym typeface="Overpass"/>
              </a:rPr>
              <a:t>Separation of concerns</a:t>
            </a:r>
            <a:endParaRPr>
              <a:latin typeface="Overpass"/>
              <a:ea typeface="Overpass"/>
              <a:cs typeface="Overpass"/>
              <a:sym typeface="Overpass"/>
            </a:endParaRPr>
          </a:p>
        </p:txBody>
      </p:sp>
      <p:sp>
        <p:nvSpPr>
          <p:cNvPr id="2252" name="Google Shape;2252;p212"/>
          <p:cNvSpPr txBox="1"/>
          <p:nvPr>
            <p:ph idx="4294967295" type="title"/>
          </p:nvPr>
        </p:nvSpPr>
        <p:spPr>
          <a:xfrm>
            <a:off x="826650" y="0"/>
            <a:ext cx="7490700" cy="1063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a:solidFill>
                  <a:srgbClr val="000000"/>
                </a:solidFill>
                <a:latin typeface="Overpass"/>
                <a:ea typeface="Overpass"/>
                <a:cs typeface="Overpass"/>
                <a:sym typeface="Overpass"/>
              </a:rPr>
              <a:t>NEXT-GEN CONTAINER TOOLS</a:t>
            </a:r>
            <a:endParaRPr b="1">
              <a:solidFill>
                <a:srgbClr val="000000"/>
              </a:solidFill>
              <a:latin typeface="Overpass"/>
              <a:ea typeface="Overpass"/>
              <a:cs typeface="Overpass"/>
              <a:sym typeface="Overpass"/>
            </a:endParaRPr>
          </a:p>
        </p:txBody>
      </p:sp>
      <p:sp>
        <p:nvSpPr>
          <p:cNvPr id="2253" name="Google Shape;2253;p212"/>
          <p:cNvSpPr txBox="1"/>
          <p:nvPr>
            <p:ph idx="4294967295" type="subTitle"/>
          </p:nvPr>
        </p:nvSpPr>
        <p:spPr>
          <a:xfrm>
            <a:off x="826650" y="853575"/>
            <a:ext cx="7490700" cy="3288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lang="en">
                <a:latin typeface="Overpass"/>
                <a:ea typeface="Overpass"/>
                <a:cs typeface="Overpass"/>
                <a:sym typeface="Overpass"/>
              </a:rPr>
              <a:t>Providing stability, flexibility and performance with containers and images</a:t>
            </a:r>
            <a:endParaRPr>
              <a:latin typeface="Overpass"/>
              <a:ea typeface="Overpass"/>
              <a:cs typeface="Overpass"/>
              <a:sym typeface="Overpass"/>
            </a:endParaRPr>
          </a:p>
        </p:txBody>
      </p:sp>
      <p:pic>
        <p:nvPicPr>
          <p:cNvPr id="2254" name="Google Shape;2254;p212"/>
          <p:cNvPicPr preferRelativeResize="0"/>
          <p:nvPr/>
        </p:nvPicPr>
        <p:blipFill>
          <a:blip r:embed="rId3">
            <a:alphaModFix/>
          </a:blip>
          <a:stretch>
            <a:fillRect/>
          </a:stretch>
        </p:blipFill>
        <p:spPr>
          <a:xfrm>
            <a:off x="3838575" y="1584450"/>
            <a:ext cx="1948925" cy="495121"/>
          </a:xfrm>
          <a:prstGeom prst="rect">
            <a:avLst/>
          </a:prstGeom>
          <a:noFill/>
          <a:ln>
            <a:noFill/>
          </a:ln>
        </p:spPr>
      </p:pic>
      <p:pic>
        <p:nvPicPr>
          <p:cNvPr id="2255" name="Google Shape;2255;p212"/>
          <p:cNvPicPr preferRelativeResize="0"/>
          <p:nvPr/>
        </p:nvPicPr>
        <p:blipFill>
          <a:blip r:embed="rId4">
            <a:alphaModFix/>
          </a:blip>
          <a:stretch>
            <a:fillRect/>
          </a:stretch>
        </p:blipFill>
        <p:spPr>
          <a:xfrm>
            <a:off x="3838575" y="3782613"/>
            <a:ext cx="2015701" cy="515000"/>
          </a:xfrm>
          <a:prstGeom prst="rect">
            <a:avLst/>
          </a:prstGeom>
          <a:noFill/>
          <a:ln>
            <a:noFill/>
          </a:ln>
        </p:spPr>
      </p:pic>
      <p:pic>
        <p:nvPicPr>
          <p:cNvPr id="2256" name="Google Shape;2256;p212"/>
          <p:cNvPicPr preferRelativeResize="0"/>
          <p:nvPr/>
        </p:nvPicPr>
        <p:blipFill>
          <a:blip r:embed="rId5">
            <a:alphaModFix/>
          </a:blip>
          <a:stretch>
            <a:fillRect/>
          </a:stretch>
        </p:blipFill>
        <p:spPr>
          <a:xfrm>
            <a:off x="6302126" y="1506525"/>
            <a:ext cx="306504" cy="328800"/>
          </a:xfrm>
          <a:prstGeom prst="rect">
            <a:avLst/>
          </a:prstGeom>
          <a:noFill/>
          <a:ln>
            <a:noFill/>
          </a:ln>
        </p:spPr>
      </p:pic>
      <p:pic>
        <p:nvPicPr>
          <p:cNvPr id="2257" name="Google Shape;2257;p212"/>
          <p:cNvPicPr preferRelativeResize="0"/>
          <p:nvPr/>
        </p:nvPicPr>
        <p:blipFill>
          <a:blip r:embed="rId6">
            <a:alphaModFix/>
          </a:blip>
          <a:stretch>
            <a:fillRect/>
          </a:stretch>
        </p:blipFill>
        <p:spPr>
          <a:xfrm>
            <a:off x="7116600" y="1491175"/>
            <a:ext cx="473350" cy="473350"/>
          </a:xfrm>
          <a:prstGeom prst="rect">
            <a:avLst/>
          </a:prstGeom>
          <a:noFill/>
          <a:ln>
            <a:noFill/>
          </a:ln>
        </p:spPr>
      </p:pic>
      <p:pic>
        <p:nvPicPr>
          <p:cNvPr id="2258" name="Google Shape;2258;p212"/>
          <p:cNvPicPr preferRelativeResize="0"/>
          <p:nvPr/>
        </p:nvPicPr>
        <p:blipFill>
          <a:blip r:embed="rId7">
            <a:alphaModFix/>
          </a:blip>
          <a:stretch>
            <a:fillRect/>
          </a:stretch>
        </p:blipFill>
        <p:spPr>
          <a:xfrm>
            <a:off x="6498600" y="1018575"/>
            <a:ext cx="689600" cy="689600"/>
          </a:xfrm>
          <a:prstGeom prst="rect">
            <a:avLst/>
          </a:prstGeom>
          <a:noFill/>
          <a:ln>
            <a:noFill/>
          </a:ln>
        </p:spPr>
      </p:pic>
      <p:sp>
        <p:nvSpPr>
          <p:cNvPr id="2259" name="Google Shape;2259;p212"/>
          <p:cNvSpPr/>
          <p:nvPr/>
        </p:nvSpPr>
        <p:spPr>
          <a:xfrm>
            <a:off x="6302125" y="4220125"/>
            <a:ext cx="2184000" cy="1956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RHEL</a:t>
            </a:r>
            <a:endParaRPr sz="1000">
              <a:latin typeface="Overpass"/>
              <a:ea typeface="Overpass"/>
              <a:cs typeface="Overpass"/>
              <a:sym typeface="Overpass"/>
            </a:endParaRPr>
          </a:p>
        </p:txBody>
      </p:sp>
      <p:pic>
        <p:nvPicPr>
          <p:cNvPr id="2260" name="Google Shape;2260;p212"/>
          <p:cNvPicPr preferRelativeResize="0"/>
          <p:nvPr/>
        </p:nvPicPr>
        <p:blipFill>
          <a:blip r:embed="rId8">
            <a:alphaModFix/>
          </a:blip>
          <a:stretch>
            <a:fillRect/>
          </a:stretch>
        </p:blipFill>
        <p:spPr>
          <a:xfrm>
            <a:off x="6345301" y="3618410"/>
            <a:ext cx="473337" cy="473338"/>
          </a:xfrm>
          <a:prstGeom prst="rect">
            <a:avLst/>
          </a:prstGeom>
          <a:noFill/>
          <a:ln>
            <a:noFill/>
          </a:ln>
        </p:spPr>
      </p:pic>
      <p:pic>
        <p:nvPicPr>
          <p:cNvPr id="2261" name="Google Shape;2261;p212"/>
          <p:cNvPicPr preferRelativeResize="0"/>
          <p:nvPr/>
        </p:nvPicPr>
        <p:blipFill>
          <a:blip r:embed="rId8">
            <a:alphaModFix/>
          </a:blip>
          <a:stretch>
            <a:fillRect/>
          </a:stretch>
        </p:blipFill>
        <p:spPr>
          <a:xfrm>
            <a:off x="6878701" y="3618410"/>
            <a:ext cx="473337" cy="473338"/>
          </a:xfrm>
          <a:prstGeom prst="rect">
            <a:avLst/>
          </a:prstGeom>
          <a:noFill/>
          <a:ln>
            <a:noFill/>
          </a:ln>
        </p:spPr>
      </p:pic>
      <p:pic>
        <p:nvPicPr>
          <p:cNvPr id="2262" name="Google Shape;2262;p212"/>
          <p:cNvPicPr preferRelativeResize="0"/>
          <p:nvPr/>
        </p:nvPicPr>
        <p:blipFill>
          <a:blip r:embed="rId8">
            <a:alphaModFix/>
          </a:blip>
          <a:stretch>
            <a:fillRect/>
          </a:stretch>
        </p:blipFill>
        <p:spPr>
          <a:xfrm>
            <a:off x="7412101" y="3618410"/>
            <a:ext cx="473337" cy="473338"/>
          </a:xfrm>
          <a:prstGeom prst="rect">
            <a:avLst/>
          </a:prstGeom>
          <a:noFill/>
          <a:ln>
            <a:noFill/>
          </a:ln>
        </p:spPr>
      </p:pic>
      <p:pic>
        <p:nvPicPr>
          <p:cNvPr id="2263" name="Google Shape;2263;p212"/>
          <p:cNvPicPr preferRelativeResize="0"/>
          <p:nvPr/>
        </p:nvPicPr>
        <p:blipFill>
          <a:blip r:embed="rId8">
            <a:alphaModFix/>
          </a:blip>
          <a:stretch>
            <a:fillRect/>
          </a:stretch>
        </p:blipFill>
        <p:spPr>
          <a:xfrm>
            <a:off x="7945501" y="3618410"/>
            <a:ext cx="473337" cy="473338"/>
          </a:xfrm>
          <a:prstGeom prst="rect">
            <a:avLst/>
          </a:prstGeom>
          <a:noFill/>
          <a:ln>
            <a:noFill/>
          </a:ln>
        </p:spPr>
      </p:pic>
      <p:pic>
        <p:nvPicPr>
          <p:cNvPr id="2264" name="Google Shape;2264;p212"/>
          <p:cNvPicPr preferRelativeResize="0"/>
          <p:nvPr/>
        </p:nvPicPr>
        <p:blipFill>
          <a:blip r:embed="rId8">
            <a:alphaModFix/>
          </a:blip>
          <a:stretch>
            <a:fillRect/>
          </a:stretch>
        </p:blipFill>
        <p:spPr>
          <a:xfrm>
            <a:off x="8021701" y="1484810"/>
            <a:ext cx="473337" cy="473338"/>
          </a:xfrm>
          <a:prstGeom prst="rect">
            <a:avLst/>
          </a:prstGeom>
          <a:noFill/>
          <a:ln>
            <a:noFill/>
          </a:ln>
        </p:spPr>
      </p:pic>
      <p:pic>
        <p:nvPicPr>
          <p:cNvPr id="2265" name="Google Shape;2265;p212"/>
          <p:cNvPicPr preferRelativeResize="0"/>
          <p:nvPr/>
        </p:nvPicPr>
        <p:blipFill>
          <a:blip r:embed="rId7">
            <a:alphaModFix/>
          </a:blip>
          <a:stretch>
            <a:fillRect/>
          </a:stretch>
        </p:blipFill>
        <p:spPr>
          <a:xfrm>
            <a:off x="7413000" y="1018575"/>
            <a:ext cx="689600" cy="689600"/>
          </a:xfrm>
          <a:prstGeom prst="rect">
            <a:avLst/>
          </a:prstGeom>
          <a:noFill/>
          <a:ln>
            <a:noFill/>
          </a:ln>
        </p:spPr>
      </p:pic>
      <p:sp>
        <p:nvSpPr>
          <p:cNvPr id="2266" name="Google Shape;2266;p212"/>
          <p:cNvSpPr/>
          <p:nvPr/>
        </p:nvSpPr>
        <p:spPr>
          <a:xfrm>
            <a:off x="6284325" y="3566325"/>
            <a:ext cx="2184000" cy="5775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7" name="Google Shape;2267;p212"/>
          <p:cNvCxnSpPr/>
          <p:nvPr/>
        </p:nvCxnSpPr>
        <p:spPr>
          <a:xfrm>
            <a:off x="3843325" y="3434425"/>
            <a:ext cx="4713600" cy="0"/>
          </a:xfrm>
          <a:prstGeom prst="straightConnector1">
            <a:avLst/>
          </a:prstGeom>
          <a:noFill/>
          <a:ln cap="flat" cmpd="sng" w="38100">
            <a:solidFill>
              <a:srgbClr val="999999"/>
            </a:solidFill>
            <a:prstDash val="solid"/>
            <a:round/>
            <a:headEnd len="med" w="med" type="none"/>
            <a:tailEnd len="med" w="med" type="none"/>
          </a:ln>
        </p:spPr>
      </p:cxnSp>
      <p:pic>
        <p:nvPicPr>
          <p:cNvPr id="2268" name="Google Shape;2268;p212"/>
          <p:cNvPicPr preferRelativeResize="0"/>
          <p:nvPr/>
        </p:nvPicPr>
        <p:blipFill>
          <a:blip r:embed="rId9">
            <a:alphaModFix/>
          </a:blip>
          <a:stretch>
            <a:fillRect/>
          </a:stretch>
        </p:blipFill>
        <p:spPr>
          <a:xfrm>
            <a:off x="3591656" y="2467525"/>
            <a:ext cx="968794" cy="726600"/>
          </a:xfrm>
          <a:prstGeom prst="rect">
            <a:avLst/>
          </a:prstGeom>
          <a:noFill/>
          <a:ln>
            <a:noFill/>
          </a:ln>
        </p:spPr>
      </p:pic>
      <p:cxnSp>
        <p:nvCxnSpPr>
          <p:cNvPr id="2269" name="Google Shape;2269;p212"/>
          <p:cNvCxnSpPr/>
          <p:nvPr/>
        </p:nvCxnSpPr>
        <p:spPr>
          <a:xfrm>
            <a:off x="3843325" y="2291425"/>
            <a:ext cx="4713600" cy="0"/>
          </a:xfrm>
          <a:prstGeom prst="straightConnector1">
            <a:avLst/>
          </a:prstGeom>
          <a:noFill/>
          <a:ln cap="flat" cmpd="sng" w="38100">
            <a:solidFill>
              <a:srgbClr val="999999"/>
            </a:solidFill>
            <a:prstDash val="solid"/>
            <a:round/>
            <a:headEnd len="med" w="med" type="none"/>
            <a:tailEnd len="med" w="med" type="none"/>
          </a:ln>
        </p:spPr>
      </p:cxnSp>
      <p:sp>
        <p:nvSpPr>
          <p:cNvPr id="2270" name="Google Shape;2270;p212"/>
          <p:cNvSpPr txBox="1"/>
          <p:nvPr/>
        </p:nvSpPr>
        <p:spPr>
          <a:xfrm>
            <a:off x="4331550" y="2544750"/>
            <a:ext cx="1876500" cy="4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Overpass"/>
                <a:ea typeface="Overpass"/>
                <a:cs typeface="Overpass"/>
                <a:sym typeface="Overpass"/>
              </a:rPr>
              <a:t>skopeo</a:t>
            </a:r>
            <a:endParaRPr sz="2800">
              <a:latin typeface="Overpass"/>
              <a:ea typeface="Overpass"/>
              <a:cs typeface="Overpass"/>
              <a:sym typeface="Overpass"/>
            </a:endParaRPr>
          </a:p>
        </p:txBody>
      </p:sp>
      <p:pic>
        <p:nvPicPr>
          <p:cNvPr id="2271" name="Google Shape;2271;p212"/>
          <p:cNvPicPr preferRelativeResize="0"/>
          <p:nvPr/>
        </p:nvPicPr>
        <p:blipFill>
          <a:blip r:embed="rId8">
            <a:alphaModFix/>
          </a:blip>
          <a:stretch>
            <a:fillRect/>
          </a:stretch>
        </p:blipFill>
        <p:spPr>
          <a:xfrm>
            <a:off x="7259700" y="2642249"/>
            <a:ext cx="306500" cy="306500"/>
          </a:xfrm>
          <a:prstGeom prst="rect">
            <a:avLst/>
          </a:prstGeom>
          <a:noFill/>
          <a:ln>
            <a:noFill/>
          </a:ln>
        </p:spPr>
      </p:pic>
      <p:pic>
        <p:nvPicPr>
          <p:cNvPr id="2272" name="Google Shape;2272;p212"/>
          <p:cNvPicPr preferRelativeResize="0"/>
          <p:nvPr/>
        </p:nvPicPr>
        <p:blipFill>
          <a:blip r:embed="rId8">
            <a:alphaModFix/>
          </a:blip>
          <a:stretch>
            <a:fillRect/>
          </a:stretch>
        </p:blipFill>
        <p:spPr>
          <a:xfrm>
            <a:off x="7183500" y="2718449"/>
            <a:ext cx="306500" cy="306500"/>
          </a:xfrm>
          <a:prstGeom prst="rect">
            <a:avLst/>
          </a:prstGeom>
          <a:noFill/>
          <a:ln>
            <a:noFill/>
          </a:ln>
        </p:spPr>
      </p:pic>
      <p:sp>
        <p:nvSpPr>
          <p:cNvPr id="2273" name="Google Shape;2273;p212"/>
          <p:cNvSpPr txBox="1"/>
          <p:nvPr/>
        </p:nvSpPr>
        <p:spPr>
          <a:xfrm>
            <a:off x="5987250" y="3062550"/>
            <a:ext cx="2774100" cy="19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Inspect, copy, &amp; sign Images</a:t>
            </a:r>
            <a:endParaRPr>
              <a:latin typeface="Overpass"/>
              <a:ea typeface="Overpass"/>
              <a:cs typeface="Overpass"/>
              <a:sym typeface="Overpass"/>
            </a:endParaRPr>
          </a:p>
        </p:txBody>
      </p:sp>
      <p:sp>
        <p:nvSpPr>
          <p:cNvPr id="2274" name="Google Shape;2274;p212"/>
          <p:cNvSpPr txBox="1"/>
          <p:nvPr/>
        </p:nvSpPr>
        <p:spPr>
          <a:xfrm>
            <a:off x="5987250" y="1919550"/>
            <a:ext cx="2774100" cy="19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Build OCI/docker Images</a:t>
            </a:r>
            <a:endParaRPr>
              <a:latin typeface="Overpass"/>
              <a:ea typeface="Overpass"/>
              <a:cs typeface="Overpass"/>
              <a:sym typeface="Overpass"/>
            </a:endParaRPr>
          </a:p>
        </p:txBody>
      </p:sp>
      <p:sp>
        <p:nvSpPr>
          <p:cNvPr id="2275" name="Google Shape;2275;p212"/>
          <p:cNvSpPr txBox="1"/>
          <p:nvPr/>
        </p:nvSpPr>
        <p:spPr>
          <a:xfrm>
            <a:off x="5987250" y="4357950"/>
            <a:ext cx="2774100" cy="19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run, manage, debug containers</a:t>
            </a:r>
            <a:endParaRPr>
              <a:latin typeface="Overpass"/>
              <a:ea typeface="Overpass"/>
              <a:cs typeface="Overpass"/>
              <a:sym typeface="Overpass"/>
            </a:endParaRPr>
          </a:p>
        </p:txBody>
      </p:sp>
      <p:pic>
        <p:nvPicPr>
          <p:cNvPr id="2276" name="Google Shape;2276;p212"/>
          <p:cNvPicPr preferRelativeResize="0"/>
          <p:nvPr/>
        </p:nvPicPr>
        <p:blipFill>
          <a:blip r:embed="rId10">
            <a:alphaModFix/>
          </a:blip>
          <a:stretch>
            <a:fillRect/>
          </a:stretch>
        </p:blipFill>
        <p:spPr>
          <a:xfrm>
            <a:off x="6279198" y="2631994"/>
            <a:ext cx="360600" cy="445904"/>
          </a:xfrm>
          <a:prstGeom prst="rect">
            <a:avLst/>
          </a:prstGeom>
          <a:noFill/>
          <a:ln>
            <a:noFill/>
          </a:ln>
        </p:spPr>
      </p:pic>
      <p:pic>
        <p:nvPicPr>
          <p:cNvPr id="2277" name="Google Shape;2277;p212"/>
          <p:cNvPicPr preferRelativeResize="0"/>
          <p:nvPr/>
        </p:nvPicPr>
        <p:blipFill>
          <a:blip r:embed="rId10">
            <a:alphaModFix/>
          </a:blip>
          <a:stretch>
            <a:fillRect/>
          </a:stretch>
        </p:blipFill>
        <p:spPr>
          <a:xfrm>
            <a:off x="8107998" y="2631994"/>
            <a:ext cx="360600" cy="445904"/>
          </a:xfrm>
          <a:prstGeom prst="rect">
            <a:avLst/>
          </a:prstGeom>
          <a:noFill/>
          <a:ln>
            <a:noFill/>
          </a:ln>
        </p:spPr>
      </p:pic>
      <p:cxnSp>
        <p:nvCxnSpPr>
          <p:cNvPr id="2278" name="Google Shape;2278;p212"/>
          <p:cNvCxnSpPr>
            <a:stCxn id="2276" idx="3"/>
          </p:cNvCxnSpPr>
          <p:nvPr/>
        </p:nvCxnSpPr>
        <p:spPr>
          <a:xfrm>
            <a:off x="6639798" y="2854946"/>
            <a:ext cx="434100" cy="0"/>
          </a:xfrm>
          <a:prstGeom prst="straightConnector1">
            <a:avLst/>
          </a:prstGeom>
          <a:noFill/>
          <a:ln cap="flat" cmpd="sng" w="19050">
            <a:solidFill>
              <a:schemeClr val="dk2"/>
            </a:solidFill>
            <a:prstDash val="dash"/>
            <a:round/>
            <a:headEnd len="med" w="med" type="none"/>
            <a:tailEnd len="med" w="med" type="triangle"/>
          </a:ln>
        </p:spPr>
      </p:cxnSp>
      <p:cxnSp>
        <p:nvCxnSpPr>
          <p:cNvPr id="2279" name="Google Shape;2279;p212"/>
          <p:cNvCxnSpPr/>
          <p:nvPr/>
        </p:nvCxnSpPr>
        <p:spPr>
          <a:xfrm>
            <a:off x="7630398" y="2854946"/>
            <a:ext cx="434100" cy="0"/>
          </a:xfrm>
          <a:prstGeom prst="straightConnector1">
            <a:avLst/>
          </a:prstGeom>
          <a:noFill/>
          <a:ln cap="flat" cmpd="sng" w="19050">
            <a:solidFill>
              <a:schemeClr val="dk2"/>
            </a:solidFill>
            <a:prstDash val="dash"/>
            <a:round/>
            <a:headEnd len="med" w="med" type="none"/>
            <a:tailEnd len="med" w="med" type="triangle"/>
          </a:ln>
        </p:spPr>
      </p:cxnSp>
      <p:sp>
        <p:nvSpPr>
          <p:cNvPr id="2280" name="Google Shape;2280;p212"/>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4" name="Shape 2284"/>
        <p:cNvGrpSpPr/>
        <p:nvPr/>
      </p:nvGrpSpPr>
      <p:grpSpPr>
        <a:xfrm>
          <a:off x="0" y="0"/>
          <a:ext cx="0" cy="0"/>
          <a:chOff x="0" y="0"/>
          <a:chExt cx="0" cy="0"/>
        </a:xfrm>
      </p:grpSpPr>
      <p:sp>
        <p:nvSpPr>
          <p:cNvPr id="2285" name="Google Shape;2285;p213"/>
          <p:cNvSpPr txBox="1"/>
          <p:nvPr>
            <p:ph type="title"/>
          </p:nvPr>
        </p:nvSpPr>
        <p:spPr>
          <a:xfrm>
            <a:off x="1557019" y="1412438"/>
            <a:ext cx="5994000" cy="23034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Appendix:</a:t>
            </a:r>
            <a:endParaRPr/>
          </a:p>
          <a:p>
            <a:pPr indent="0" lvl="0" marL="0" rtl="0" algn="l">
              <a:spcBef>
                <a:spcPts val="0"/>
              </a:spcBef>
              <a:spcAft>
                <a:spcPts val="0"/>
              </a:spcAft>
              <a:buNone/>
            </a:pPr>
            <a:r>
              <a:rPr lang="en"/>
              <a:t>Network security</a:t>
            </a:r>
            <a:endParaRPr/>
          </a:p>
        </p:txBody>
      </p:sp>
      <p:sp>
        <p:nvSpPr>
          <p:cNvPr id="2286" name="Google Shape;2286;p213"/>
          <p:cNvSpPr txBox="1"/>
          <p:nvPr>
            <p:ph idx="12" type="sldNum"/>
          </p:nvPr>
        </p:nvSpPr>
        <p:spPr>
          <a:xfrm>
            <a:off x="61481" y="4627167"/>
            <a:ext cx="548700" cy="10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287" name="Google Shape;2287;p21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1" name="Shape 2291"/>
        <p:cNvGrpSpPr/>
        <p:nvPr/>
      </p:nvGrpSpPr>
      <p:grpSpPr>
        <a:xfrm>
          <a:off x="0" y="0"/>
          <a:ext cx="0" cy="0"/>
          <a:chOff x="0" y="0"/>
          <a:chExt cx="0" cy="0"/>
        </a:xfrm>
      </p:grpSpPr>
      <p:sp>
        <p:nvSpPr>
          <p:cNvPr id="2292" name="Google Shape;2292;p214"/>
          <p:cNvSpPr txBox="1"/>
          <p:nvPr>
            <p:ph idx="4294967295" type="title"/>
          </p:nvPr>
        </p:nvSpPr>
        <p:spPr>
          <a:xfrm>
            <a:off x="311700" y="147025"/>
            <a:ext cx="8520600" cy="572700"/>
          </a:xfrm>
          <a:prstGeom prst="rect">
            <a:avLst/>
          </a:prstGeom>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a:latin typeface="Overpass"/>
                <a:ea typeface="Overpass"/>
                <a:cs typeface="Overpass"/>
                <a:sym typeface="Overpass"/>
              </a:rPr>
              <a:t>OPENSHIFT CLUSTER COVERING MULTIPLE ZONES</a:t>
            </a:r>
            <a:endParaRPr b="1">
              <a:latin typeface="Overpass"/>
              <a:ea typeface="Overpass"/>
              <a:cs typeface="Overpass"/>
              <a:sym typeface="Overpass"/>
            </a:endParaRPr>
          </a:p>
        </p:txBody>
      </p:sp>
      <p:pic>
        <p:nvPicPr>
          <p:cNvPr id="2293" name="Google Shape;2293;p214"/>
          <p:cNvPicPr preferRelativeResize="0"/>
          <p:nvPr/>
        </p:nvPicPr>
        <p:blipFill rotWithShape="1">
          <a:blip r:embed="rId3">
            <a:alphaModFix/>
          </a:blip>
          <a:srcRect b="6589" l="3707" r="0" t="3272"/>
          <a:stretch/>
        </p:blipFill>
        <p:spPr>
          <a:xfrm>
            <a:off x="270375" y="643525"/>
            <a:ext cx="5322699" cy="4122650"/>
          </a:xfrm>
          <a:prstGeom prst="rect">
            <a:avLst/>
          </a:prstGeom>
          <a:noFill/>
          <a:ln>
            <a:noFill/>
          </a:ln>
        </p:spPr>
      </p:pic>
      <p:sp>
        <p:nvSpPr>
          <p:cNvPr id="2294" name="Google Shape;2294;p214"/>
          <p:cNvSpPr txBox="1"/>
          <p:nvPr/>
        </p:nvSpPr>
        <p:spPr>
          <a:xfrm>
            <a:off x="5143500" y="955600"/>
            <a:ext cx="3852900" cy="364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latin typeface="Overpass"/>
                <a:ea typeface="Overpass"/>
                <a:cs typeface="Overpass"/>
                <a:sym typeface="Overpass"/>
              </a:rPr>
              <a:t>Application pods run on one OpenShift Cluster. </a:t>
            </a:r>
            <a:endParaRPr sz="1600">
              <a:latin typeface="Overpass"/>
              <a:ea typeface="Overpass"/>
              <a:cs typeface="Overpass"/>
              <a:sym typeface="Overpass"/>
            </a:endParaRPr>
          </a:p>
          <a:p>
            <a:pPr indent="0" lvl="0" marL="0" rtl="0" algn="l">
              <a:lnSpc>
                <a:spcPct val="115000"/>
              </a:lnSpc>
              <a:spcBef>
                <a:spcPts val="1000"/>
              </a:spcBef>
              <a:spcAft>
                <a:spcPts val="0"/>
              </a:spcAft>
              <a:buNone/>
            </a:pPr>
            <a:r>
              <a:rPr lang="en" sz="1600">
                <a:latin typeface="Overpass"/>
                <a:ea typeface="Overpass"/>
                <a:cs typeface="Overpass"/>
                <a:sym typeface="Overpass"/>
              </a:rPr>
              <a:t>Microsegmented with Network Security policies.</a:t>
            </a:r>
            <a:endParaRPr sz="1600">
              <a:latin typeface="Overpass"/>
              <a:ea typeface="Overpass"/>
              <a:cs typeface="Overpass"/>
              <a:sym typeface="Overpass"/>
            </a:endParaRPr>
          </a:p>
          <a:p>
            <a:pPr indent="0" lvl="0" marL="0" rtl="0" algn="l">
              <a:lnSpc>
                <a:spcPct val="115000"/>
              </a:lnSpc>
              <a:spcBef>
                <a:spcPts val="1000"/>
              </a:spcBef>
              <a:spcAft>
                <a:spcPts val="0"/>
              </a:spcAft>
              <a:buNone/>
            </a:pPr>
            <a:r>
              <a:rPr lang="en" sz="1600">
                <a:latin typeface="Overpass"/>
                <a:ea typeface="Overpass"/>
                <a:cs typeface="Overpass"/>
                <a:sym typeface="Overpass"/>
              </a:rPr>
              <a:t>Infra Nodes in each zone run Ingress and Egress pods for specific zones. </a:t>
            </a:r>
            <a:endParaRPr sz="1600">
              <a:latin typeface="Overpass"/>
              <a:ea typeface="Overpass"/>
              <a:cs typeface="Overpass"/>
              <a:sym typeface="Overpass"/>
            </a:endParaRPr>
          </a:p>
          <a:p>
            <a:pPr indent="0" lvl="0" marL="0" rtl="0" algn="l">
              <a:lnSpc>
                <a:spcPct val="115000"/>
              </a:lnSpc>
              <a:spcBef>
                <a:spcPts val="1000"/>
              </a:spcBef>
              <a:spcAft>
                <a:spcPts val="0"/>
              </a:spcAft>
              <a:buNone/>
            </a:pPr>
            <a:r>
              <a:rPr lang="en" sz="1600">
                <a:latin typeface="Overpass"/>
                <a:ea typeface="Overpass"/>
                <a:cs typeface="Overpass"/>
                <a:sym typeface="Overpass"/>
              </a:rPr>
              <a:t>If required, physical isolation of pods to specific nodes is possible with node-selectors. But that can reduce worker node density. </a:t>
            </a:r>
            <a:endParaRPr sz="1600">
              <a:latin typeface="Overpass"/>
              <a:ea typeface="Overpass"/>
              <a:cs typeface="Overpass"/>
              <a:sym typeface="Overpass"/>
            </a:endParaRPr>
          </a:p>
          <a:p>
            <a:pPr indent="0" lvl="0" marL="0" rtl="0" algn="l">
              <a:spcBef>
                <a:spcPts val="1000"/>
              </a:spcBef>
              <a:spcAft>
                <a:spcPts val="0"/>
              </a:spcAft>
              <a:buNone/>
            </a:pPr>
            <a:r>
              <a:t/>
            </a:r>
            <a:endParaRPr sz="1600">
              <a:latin typeface="Overpass"/>
              <a:ea typeface="Overpass"/>
              <a:cs typeface="Overpass"/>
              <a:sym typeface="Overpass"/>
            </a:endParaRPr>
          </a:p>
        </p:txBody>
      </p:sp>
      <p:sp>
        <p:nvSpPr>
          <p:cNvPr id="2295" name="Google Shape;2295;p214"/>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9" name="Shape 2299"/>
        <p:cNvGrpSpPr/>
        <p:nvPr/>
      </p:nvGrpSpPr>
      <p:grpSpPr>
        <a:xfrm>
          <a:off x="0" y="0"/>
          <a:ext cx="0" cy="0"/>
          <a:chOff x="0" y="0"/>
          <a:chExt cx="0" cy="0"/>
        </a:xfrm>
      </p:grpSpPr>
      <p:sp>
        <p:nvSpPr>
          <p:cNvPr id="2300" name="Google Shape;2300;p215"/>
          <p:cNvSpPr txBox="1"/>
          <p:nvPr>
            <p:ph idx="4294967295" type="title"/>
          </p:nvPr>
        </p:nvSpPr>
        <p:spPr>
          <a:xfrm>
            <a:off x="311700" y="76200"/>
            <a:ext cx="85206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a:latin typeface="Overpass"/>
                <a:ea typeface="Overpass"/>
                <a:cs typeface="Overpass"/>
                <a:sym typeface="Overpass"/>
              </a:rPr>
              <a:t>EGRESS FIREWALL TO LIMIT ACCESS</a:t>
            </a:r>
            <a:r>
              <a:rPr b="1" lang="en">
                <a:latin typeface="Overpass"/>
                <a:ea typeface="Overpass"/>
                <a:cs typeface="Overpass"/>
                <a:sym typeface="Overpass"/>
              </a:rPr>
              <a:t>	</a:t>
            </a:r>
            <a:endParaRPr b="1">
              <a:latin typeface="Overpass"/>
              <a:ea typeface="Overpass"/>
              <a:cs typeface="Overpass"/>
              <a:sym typeface="Overpass"/>
            </a:endParaRPr>
          </a:p>
        </p:txBody>
      </p:sp>
      <p:pic>
        <p:nvPicPr>
          <p:cNvPr id="2301" name="Google Shape;2301;p215"/>
          <p:cNvPicPr preferRelativeResize="0"/>
          <p:nvPr/>
        </p:nvPicPr>
        <p:blipFill>
          <a:blip r:embed="rId3">
            <a:alphaModFix/>
          </a:blip>
          <a:stretch>
            <a:fillRect/>
          </a:stretch>
        </p:blipFill>
        <p:spPr>
          <a:xfrm>
            <a:off x="-24980" y="736050"/>
            <a:ext cx="6941775" cy="4407450"/>
          </a:xfrm>
          <a:prstGeom prst="rect">
            <a:avLst/>
          </a:prstGeom>
          <a:noFill/>
          <a:ln>
            <a:noFill/>
          </a:ln>
        </p:spPr>
      </p:pic>
      <p:sp>
        <p:nvSpPr>
          <p:cNvPr id="2302" name="Google Shape;2302;p215"/>
          <p:cNvSpPr txBox="1"/>
          <p:nvPr/>
        </p:nvSpPr>
        <p:spPr>
          <a:xfrm>
            <a:off x="579300" y="587425"/>
            <a:ext cx="7985400" cy="77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sz="1800">
                <a:latin typeface="Overpass"/>
                <a:ea typeface="Overpass"/>
                <a:cs typeface="Overpass"/>
                <a:sym typeface="Overpass"/>
              </a:rPr>
              <a:t>Cluster admin can limit the external addresses accessed by some or all pods from within the cluster</a:t>
            </a:r>
            <a:endParaRPr sz="1800">
              <a:latin typeface="Overpass"/>
              <a:ea typeface="Overpass"/>
              <a:cs typeface="Overpass"/>
              <a:sym typeface="Overpass"/>
            </a:endParaRPr>
          </a:p>
        </p:txBody>
      </p:sp>
      <p:pic>
        <p:nvPicPr>
          <p:cNvPr id="2303" name="Google Shape;2303;p215"/>
          <p:cNvPicPr preferRelativeResize="0"/>
          <p:nvPr/>
        </p:nvPicPr>
        <p:blipFill>
          <a:blip r:embed="rId4">
            <a:alphaModFix/>
          </a:blip>
          <a:stretch>
            <a:fillRect/>
          </a:stretch>
        </p:blipFill>
        <p:spPr>
          <a:xfrm>
            <a:off x="3477850" y="2462200"/>
            <a:ext cx="328700" cy="342475"/>
          </a:xfrm>
          <a:prstGeom prst="rect">
            <a:avLst/>
          </a:prstGeom>
          <a:noFill/>
          <a:ln>
            <a:noFill/>
          </a:ln>
        </p:spPr>
      </p:pic>
      <p:pic>
        <p:nvPicPr>
          <p:cNvPr id="2304" name="Google Shape;2304;p215"/>
          <p:cNvPicPr preferRelativeResize="0"/>
          <p:nvPr/>
        </p:nvPicPr>
        <p:blipFill>
          <a:blip r:embed="rId5">
            <a:alphaModFix/>
          </a:blip>
          <a:stretch>
            <a:fillRect/>
          </a:stretch>
        </p:blipFill>
        <p:spPr>
          <a:xfrm>
            <a:off x="3470977" y="3091700"/>
            <a:ext cx="399700" cy="399725"/>
          </a:xfrm>
          <a:prstGeom prst="rect">
            <a:avLst/>
          </a:prstGeom>
          <a:noFill/>
          <a:ln>
            <a:noFill/>
          </a:ln>
        </p:spPr>
      </p:pic>
      <p:pic>
        <p:nvPicPr>
          <p:cNvPr id="2305" name="Google Shape;2305;p215"/>
          <p:cNvPicPr preferRelativeResize="0"/>
          <p:nvPr/>
        </p:nvPicPr>
        <p:blipFill>
          <a:blip r:embed="rId5">
            <a:alphaModFix/>
          </a:blip>
          <a:stretch>
            <a:fillRect/>
          </a:stretch>
        </p:blipFill>
        <p:spPr>
          <a:xfrm>
            <a:off x="3071277" y="2557775"/>
            <a:ext cx="399700" cy="399725"/>
          </a:xfrm>
          <a:prstGeom prst="rect">
            <a:avLst/>
          </a:prstGeom>
          <a:noFill/>
          <a:ln>
            <a:noFill/>
          </a:ln>
        </p:spPr>
      </p:pic>
      <p:pic>
        <p:nvPicPr>
          <p:cNvPr id="2306" name="Google Shape;2306;p215"/>
          <p:cNvPicPr preferRelativeResize="0"/>
          <p:nvPr/>
        </p:nvPicPr>
        <p:blipFill>
          <a:blip r:embed="rId4">
            <a:alphaModFix/>
          </a:blip>
          <a:stretch>
            <a:fillRect/>
          </a:stretch>
        </p:blipFill>
        <p:spPr>
          <a:xfrm>
            <a:off x="3149150" y="2957500"/>
            <a:ext cx="328700" cy="342475"/>
          </a:xfrm>
          <a:prstGeom prst="rect">
            <a:avLst/>
          </a:prstGeom>
          <a:noFill/>
          <a:ln>
            <a:noFill/>
          </a:ln>
        </p:spPr>
      </p:pic>
      <p:pic>
        <p:nvPicPr>
          <p:cNvPr id="2307" name="Google Shape;2307;p215"/>
          <p:cNvPicPr preferRelativeResize="0"/>
          <p:nvPr/>
        </p:nvPicPr>
        <p:blipFill rotWithShape="1">
          <a:blip r:embed="rId6">
            <a:alphaModFix/>
          </a:blip>
          <a:srcRect b="0" l="4122" r="0" t="3966"/>
          <a:stretch/>
        </p:blipFill>
        <p:spPr>
          <a:xfrm>
            <a:off x="245800" y="884900"/>
            <a:ext cx="6299451" cy="4005999"/>
          </a:xfrm>
          <a:prstGeom prst="rect">
            <a:avLst/>
          </a:prstGeom>
          <a:noFill/>
          <a:ln>
            <a:noFill/>
          </a:ln>
        </p:spPr>
      </p:pic>
      <p:sp>
        <p:nvSpPr>
          <p:cNvPr id="2308" name="Google Shape;2308;p215"/>
          <p:cNvSpPr txBox="1"/>
          <p:nvPr>
            <p:ph idx="4294967295" type="body"/>
          </p:nvPr>
        </p:nvSpPr>
        <p:spPr>
          <a:xfrm>
            <a:off x="5591700" y="1024075"/>
            <a:ext cx="2885400" cy="142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t>Examples:</a:t>
            </a:r>
            <a:endParaRPr sz="1400"/>
          </a:p>
          <a:p>
            <a:pPr indent="0" lvl="0" marL="0" rtl="0" algn="l">
              <a:spcBef>
                <a:spcPts val="1600"/>
              </a:spcBef>
              <a:spcAft>
                <a:spcPts val="0"/>
              </a:spcAft>
              <a:buNone/>
            </a:pPr>
            <a:r>
              <a:rPr lang="en" sz="1400"/>
              <a:t>A pod can talk to hosts (outside OpenShift cluster)  but cannot connect to public internet</a:t>
            </a:r>
            <a:endParaRPr sz="1400"/>
          </a:p>
          <a:p>
            <a:pPr indent="0" lvl="0" marL="0" rtl="0" algn="l">
              <a:spcBef>
                <a:spcPts val="1600"/>
              </a:spcBef>
              <a:spcAft>
                <a:spcPts val="1600"/>
              </a:spcAft>
              <a:buNone/>
            </a:pPr>
            <a:r>
              <a:t/>
            </a:r>
            <a:endParaRPr sz="1400"/>
          </a:p>
        </p:txBody>
      </p:sp>
      <p:sp>
        <p:nvSpPr>
          <p:cNvPr id="2309" name="Google Shape;2309;p215"/>
          <p:cNvSpPr txBox="1"/>
          <p:nvPr/>
        </p:nvSpPr>
        <p:spPr>
          <a:xfrm>
            <a:off x="5591700" y="2511600"/>
            <a:ext cx="3000000" cy="903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a:latin typeface="Overpass"/>
                <a:ea typeface="Overpass"/>
                <a:cs typeface="Overpass"/>
                <a:sym typeface="Overpass"/>
              </a:rPr>
              <a:t>A pod can talk to public internet, but cannot connect to hosts (outside OpenShift cluster) </a:t>
            </a:r>
            <a:endParaRPr>
              <a:latin typeface="Overpass"/>
              <a:ea typeface="Overpass"/>
              <a:cs typeface="Overpass"/>
              <a:sym typeface="Overpass"/>
            </a:endParaRPr>
          </a:p>
        </p:txBody>
      </p:sp>
      <p:pic>
        <p:nvPicPr>
          <p:cNvPr id="2310" name="Google Shape;2310;p215"/>
          <p:cNvPicPr preferRelativeResize="0"/>
          <p:nvPr/>
        </p:nvPicPr>
        <p:blipFill>
          <a:blip r:embed="rId5">
            <a:alphaModFix/>
          </a:blip>
          <a:stretch>
            <a:fillRect/>
          </a:stretch>
        </p:blipFill>
        <p:spPr>
          <a:xfrm>
            <a:off x="3534875" y="3578200"/>
            <a:ext cx="456475" cy="456475"/>
          </a:xfrm>
          <a:prstGeom prst="rect">
            <a:avLst/>
          </a:prstGeom>
          <a:noFill/>
          <a:ln>
            <a:noFill/>
          </a:ln>
        </p:spPr>
      </p:pic>
      <p:sp>
        <p:nvSpPr>
          <p:cNvPr id="2311" name="Google Shape;2311;p215"/>
          <p:cNvSpPr txBox="1"/>
          <p:nvPr/>
        </p:nvSpPr>
        <p:spPr>
          <a:xfrm>
            <a:off x="5591700" y="3989150"/>
            <a:ext cx="3000000" cy="771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a:latin typeface="Overpass"/>
                <a:ea typeface="Overpass"/>
                <a:cs typeface="Overpass"/>
                <a:sym typeface="Overpass"/>
              </a:rPr>
              <a:t>A pod cannot reach specific subnets/hosts </a:t>
            </a:r>
            <a:endParaRPr>
              <a:latin typeface="Overpass"/>
              <a:ea typeface="Overpass"/>
              <a:cs typeface="Overpass"/>
              <a:sym typeface="Overpass"/>
            </a:endParaRPr>
          </a:p>
        </p:txBody>
      </p:sp>
      <p:pic>
        <p:nvPicPr>
          <p:cNvPr id="2312" name="Google Shape;2312;p215"/>
          <p:cNvPicPr preferRelativeResize="0"/>
          <p:nvPr/>
        </p:nvPicPr>
        <p:blipFill>
          <a:blip r:embed="rId5">
            <a:alphaModFix/>
          </a:blip>
          <a:stretch>
            <a:fillRect/>
          </a:stretch>
        </p:blipFill>
        <p:spPr>
          <a:xfrm>
            <a:off x="3042888" y="2405200"/>
            <a:ext cx="456475" cy="456475"/>
          </a:xfrm>
          <a:prstGeom prst="rect">
            <a:avLst/>
          </a:prstGeom>
          <a:noFill/>
          <a:ln>
            <a:noFill/>
          </a:ln>
        </p:spPr>
      </p:pic>
      <p:pic>
        <p:nvPicPr>
          <p:cNvPr id="2313" name="Google Shape;2313;p215"/>
          <p:cNvPicPr preferRelativeResize="0"/>
          <p:nvPr/>
        </p:nvPicPr>
        <p:blipFill>
          <a:blip r:embed="rId4">
            <a:alphaModFix/>
          </a:blip>
          <a:stretch>
            <a:fillRect/>
          </a:stretch>
        </p:blipFill>
        <p:spPr>
          <a:xfrm>
            <a:off x="3487775" y="2566913"/>
            <a:ext cx="366100" cy="381451"/>
          </a:xfrm>
          <a:prstGeom prst="rect">
            <a:avLst/>
          </a:prstGeom>
          <a:noFill/>
          <a:ln>
            <a:noFill/>
          </a:ln>
        </p:spPr>
      </p:pic>
      <p:sp>
        <p:nvSpPr>
          <p:cNvPr id="2314" name="Google Shape;2314;p215"/>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3"/>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304"/>
                                        </p:tgtEl>
                                        <p:attrNameLst>
                                          <p:attrName>style.visibility</p:attrName>
                                        </p:attrNameLst>
                                      </p:cBhvr>
                                      <p:to>
                                        <p:strVal val="visible"/>
                                      </p:to>
                                    </p:set>
                                    <p:animEffect filter="fade" transition="in">
                                      <p:cBhvr>
                                        <p:cTn dur="1000"/>
                                        <p:tgtEl>
                                          <p:spTgt spid="2304"/>
                                        </p:tgtEl>
                                      </p:cBhvr>
                                    </p:animEffect>
                                  </p:childTnLst>
                                </p:cTn>
                              </p:par>
                              <p:par>
                                <p:cTn fill="hold" nodeType="withEffect" presetClass="entr" presetID="10" presetSubtype="0">
                                  <p:stCondLst>
                                    <p:cond delay="0"/>
                                  </p:stCondLst>
                                  <p:childTnLst>
                                    <p:set>
                                      <p:cBhvr>
                                        <p:cTn dur="1" fill="hold">
                                          <p:stCondLst>
                                            <p:cond delay="0"/>
                                          </p:stCondLst>
                                        </p:cTn>
                                        <p:tgtEl>
                                          <p:spTgt spid="2308"/>
                                        </p:tgtEl>
                                        <p:attrNameLst>
                                          <p:attrName>style.visibility</p:attrName>
                                        </p:attrNameLst>
                                      </p:cBhvr>
                                      <p:to>
                                        <p:strVal val="visible"/>
                                      </p:to>
                                    </p:set>
                                    <p:animEffect filter="fade" transition="in">
                                      <p:cBhvr>
                                        <p:cTn dur="1000"/>
                                        <p:tgtEl>
                                          <p:spTgt spid="2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230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230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305"/>
                                        </p:tgtEl>
                                        <p:attrNameLst>
                                          <p:attrName>style.visibility</p:attrName>
                                        </p:attrNameLst>
                                      </p:cBhvr>
                                      <p:to>
                                        <p:strVal val="visible"/>
                                      </p:to>
                                    </p:set>
                                    <p:animEffect filter="fade" transition="in">
                                      <p:cBhvr>
                                        <p:cTn dur="1000"/>
                                        <p:tgtEl>
                                          <p:spTgt spid="2305"/>
                                        </p:tgtEl>
                                      </p:cBhvr>
                                    </p:animEffect>
                                  </p:childTnLst>
                                </p:cTn>
                              </p:par>
                              <p:par>
                                <p:cTn fill="hold" nodeType="withEffect" presetClass="entr" presetID="10" presetSubtype="0">
                                  <p:stCondLst>
                                    <p:cond delay="0"/>
                                  </p:stCondLst>
                                  <p:childTnLst>
                                    <p:set>
                                      <p:cBhvr>
                                        <p:cTn dur="1" fill="hold">
                                          <p:stCondLst>
                                            <p:cond delay="0"/>
                                          </p:stCondLst>
                                        </p:cTn>
                                        <p:tgtEl>
                                          <p:spTgt spid="2306"/>
                                        </p:tgtEl>
                                        <p:attrNameLst>
                                          <p:attrName>style.visibility</p:attrName>
                                        </p:attrNameLst>
                                      </p:cBhvr>
                                      <p:to>
                                        <p:strVal val="visible"/>
                                      </p:to>
                                    </p:set>
                                    <p:animEffect filter="fade" transition="in">
                                      <p:cBhvr>
                                        <p:cTn dur="1000"/>
                                        <p:tgtEl>
                                          <p:spTgt spid="2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1"/>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23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8" name="Shape 2318"/>
        <p:cNvGrpSpPr/>
        <p:nvPr/>
      </p:nvGrpSpPr>
      <p:grpSpPr>
        <a:xfrm>
          <a:off x="0" y="0"/>
          <a:ext cx="0" cy="0"/>
          <a:chOff x="0" y="0"/>
          <a:chExt cx="0" cy="0"/>
        </a:xfrm>
      </p:grpSpPr>
      <p:sp>
        <p:nvSpPr>
          <p:cNvPr id="2319" name="Google Shape;2319;p216"/>
          <p:cNvSpPr txBox="1"/>
          <p:nvPr>
            <p:ph idx="4294967295" type="body"/>
          </p:nvPr>
        </p:nvSpPr>
        <p:spPr>
          <a:xfrm>
            <a:off x="445650" y="1301850"/>
            <a:ext cx="3981300" cy="3254400"/>
          </a:xfrm>
          <a:prstGeom prst="rect">
            <a:avLst/>
          </a:prstGeom>
        </p:spPr>
        <p:txBody>
          <a:bodyPr anchorCtr="0" anchor="t" bIns="0" lIns="0" spcFirstLastPara="1" rIns="0" wrap="square" tIns="0">
            <a:noAutofit/>
          </a:bodyPr>
          <a:lstStyle/>
          <a:p>
            <a:pPr indent="-203200" lvl="0" marL="228600" rtl="0" algn="l">
              <a:lnSpc>
                <a:spcPct val="150000"/>
              </a:lnSpc>
              <a:spcBef>
                <a:spcPts val="0"/>
              </a:spcBef>
              <a:spcAft>
                <a:spcPts val="0"/>
              </a:spcAft>
              <a:buSzPts val="1400"/>
              <a:buFont typeface="Overpass"/>
              <a:buChar char="●"/>
            </a:pPr>
            <a:r>
              <a:rPr lang="en" sz="1400">
                <a:latin typeface="Overpass"/>
                <a:ea typeface="Overpass"/>
                <a:cs typeface="Overpass"/>
                <a:sym typeface="Overpass"/>
              </a:rPr>
              <a:t>Functional separation of control/data planes</a:t>
            </a:r>
            <a:endParaRPr sz="1400">
              <a:latin typeface="Overpass"/>
              <a:ea typeface="Overpass"/>
              <a:cs typeface="Overpass"/>
              <a:sym typeface="Overpass"/>
            </a:endParaRPr>
          </a:p>
          <a:p>
            <a:pPr indent="-190500" lvl="1" marL="457200" rtl="0" algn="l">
              <a:lnSpc>
                <a:spcPct val="115000"/>
              </a:lnSpc>
              <a:spcBef>
                <a:spcPts val="0"/>
              </a:spcBef>
              <a:spcAft>
                <a:spcPts val="0"/>
              </a:spcAft>
              <a:buSzPts val="1200"/>
              <a:buFont typeface="Overpass"/>
              <a:buChar char="○"/>
            </a:pPr>
            <a:r>
              <a:rPr lang="en">
                <a:latin typeface="Overpass"/>
                <a:ea typeface="Overpass"/>
                <a:cs typeface="Overpass"/>
                <a:sym typeface="Overpass"/>
              </a:rPr>
              <a:t>Default SDN on primary interface for management traffic</a:t>
            </a:r>
            <a:endParaRPr>
              <a:latin typeface="Overpass"/>
              <a:ea typeface="Overpass"/>
              <a:cs typeface="Overpass"/>
              <a:sym typeface="Overpass"/>
            </a:endParaRPr>
          </a:p>
          <a:p>
            <a:pPr indent="-190500" lvl="1" marL="457200" rtl="0" algn="l">
              <a:lnSpc>
                <a:spcPct val="115000"/>
              </a:lnSpc>
              <a:spcBef>
                <a:spcPts val="0"/>
              </a:spcBef>
              <a:spcAft>
                <a:spcPts val="0"/>
              </a:spcAft>
              <a:buSzPts val="1200"/>
              <a:buFont typeface="Overpass"/>
              <a:buChar char="○"/>
            </a:pPr>
            <a:r>
              <a:rPr lang="en">
                <a:latin typeface="Overpass"/>
                <a:ea typeface="Overpass"/>
                <a:cs typeface="Overpass"/>
                <a:sym typeface="Overpass"/>
              </a:rPr>
              <a:t>Data-plane traffic on secondary (or tertiary…) interface</a:t>
            </a:r>
            <a:endParaRPr>
              <a:latin typeface="Overpass"/>
              <a:ea typeface="Overpass"/>
              <a:cs typeface="Overpass"/>
              <a:sym typeface="Overpass"/>
            </a:endParaRPr>
          </a:p>
          <a:p>
            <a:pPr indent="-203200" lvl="0" marL="228600" rtl="0" algn="l">
              <a:lnSpc>
                <a:spcPct val="150000"/>
              </a:lnSpc>
              <a:spcBef>
                <a:spcPts val="1000"/>
              </a:spcBef>
              <a:spcAft>
                <a:spcPts val="0"/>
              </a:spcAft>
              <a:buSzPts val="1400"/>
              <a:buFont typeface="Overpass"/>
              <a:buChar char="●"/>
            </a:pPr>
            <a:r>
              <a:rPr lang="en" sz="1400">
                <a:latin typeface="Overpass"/>
                <a:ea typeface="Overpass"/>
                <a:cs typeface="Overpass"/>
                <a:sym typeface="Overpass"/>
              </a:rPr>
              <a:t>Link aggregation for network redundancy</a:t>
            </a:r>
            <a:endParaRPr sz="1400">
              <a:latin typeface="Overpass"/>
              <a:ea typeface="Overpass"/>
              <a:cs typeface="Overpass"/>
              <a:sym typeface="Overpass"/>
            </a:endParaRPr>
          </a:p>
          <a:p>
            <a:pPr indent="-203200" lvl="0" marL="228600" rtl="0" algn="l">
              <a:lnSpc>
                <a:spcPct val="150000"/>
              </a:lnSpc>
              <a:spcBef>
                <a:spcPts val="0"/>
              </a:spcBef>
              <a:spcAft>
                <a:spcPts val="0"/>
              </a:spcAft>
              <a:buSzPts val="1400"/>
              <a:buFont typeface="Overpass"/>
              <a:buChar char="●"/>
            </a:pPr>
            <a:r>
              <a:rPr lang="en" sz="1400">
                <a:latin typeface="Overpass"/>
                <a:ea typeface="Overpass"/>
                <a:cs typeface="Overpass"/>
                <a:sym typeface="Overpass"/>
              </a:rPr>
              <a:t>Different network protocol stacks, capabilities, SLAs</a:t>
            </a:r>
            <a:endParaRPr sz="1400">
              <a:latin typeface="Overpass"/>
              <a:ea typeface="Overpass"/>
              <a:cs typeface="Overpass"/>
              <a:sym typeface="Overpass"/>
            </a:endParaRPr>
          </a:p>
          <a:p>
            <a:pPr indent="-203200" lvl="0" marL="228600" rtl="0" algn="l">
              <a:lnSpc>
                <a:spcPct val="150000"/>
              </a:lnSpc>
              <a:spcBef>
                <a:spcPts val="0"/>
              </a:spcBef>
              <a:spcAft>
                <a:spcPts val="0"/>
              </a:spcAft>
              <a:buSzPts val="1400"/>
              <a:buFont typeface="Overpass"/>
              <a:buChar char="●"/>
            </a:pPr>
            <a:r>
              <a:rPr lang="en" sz="1400">
                <a:latin typeface="Overpass"/>
                <a:ea typeface="Overpass"/>
                <a:cs typeface="Overpass"/>
                <a:sym typeface="Overpass"/>
              </a:rPr>
              <a:t>Network traffic isolation, segregation and security</a:t>
            </a:r>
            <a:endParaRPr sz="1400">
              <a:latin typeface="Overpass"/>
              <a:ea typeface="Overpass"/>
              <a:cs typeface="Overpass"/>
              <a:sym typeface="Overpass"/>
            </a:endParaRPr>
          </a:p>
          <a:p>
            <a:pPr indent="-203200" lvl="0" marL="228600" rtl="0" algn="l">
              <a:lnSpc>
                <a:spcPct val="150000"/>
              </a:lnSpc>
              <a:spcBef>
                <a:spcPts val="0"/>
              </a:spcBef>
              <a:spcAft>
                <a:spcPts val="0"/>
              </a:spcAft>
              <a:buSzPts val="1400"/>
              <a:buFont typeface="Overpass"/>
              <a:buChar char="●"/>
            </a:pPr>
            <a:r>
              <a:rPr lang="en" sz="1400">
                <a:latin typeface="Overpass"/>
                <a:ea typeface="Overpass"/>
                <a:cs typeface="Overpass"/>
                <a:sym typeface="Overpass"/>
              </a:rPr>
              <a:t>User-space networking (e.g. VPP, OVS-DPDK)</a:t>
            </a:r>
            <a:endParaRPr sz="1400">
              <a:latin typeface="Overpass"/>
              <a:ea typeface="Overpass"/>
              <a:cs typeface="Overpass"/>
              <a:sym typeface="Overpass"/>
            </a:endParaRPr>
          </a:p>
        </p:txBody>
      </p:sp>
      <p:sp>
        <p:nvSpPr>
          <p:cNvPr id="2320" name="Google Shape;2320;p216"/>
          <p:cNvSpPr txBox="1"/>
          <p:nvPr>
            <p:ph idx="4294967295" type="title"/>
          </p:nvPr>
        </p:nvSpPr>
        <p:spPr>
          <a:xfrm>
            <a:off x="826650" y="0"/>
            <a:ext cx="7490700" cy="1063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a:latin typeface="Overpass"/>
                <a:ea typeface="Overpass"/>
                <a:cs typeface="Overpass"/>
                <a:sym typeface="Overpass"/>
              </a:rPr>
              <a:t>BUILDING UPON MULTUS</a:t>
            </a:r>
            <a:endParaRPr b="1">
              <a:latin typeface="Overpass"/>
              <a:ea typeface="Overpass"/>
              <a:cs typeface="Overpass"/>
              <a:sym typeface="Overpass"/>
            </a:endParaRPr>
          </a:p>
        </p:txBody>
      </p:sp>
      <p:sp>
        <p:nvSpPr>
          <p:cNvPr id="2321" name="Google Shape;2321;p216"/>
          <p:cNvSpPr txBox="1"/>
          <p:nvPr>
            <p:ph idx="4294967295" type="subTitle"/>
          </p:nvPr>
        </p:nvSpPr>
        <p:spPr>
          <a:xfrm>
            <a:off x="902850" y="777375"/>
            <a:ext cx="7490700" cy="3936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lang="en">
                <a:latin typeface="Overpass"/>
                <a:ea typeface="Overpass"/>
                <a:cs typeface="Overpass"/>
                <a:sym typeface="Overpass"/>
              </a:rPr>
              <a:t>Development is now unblocked for a number of customer use cases</a:t>
            </a:r>
            <a:endParaRPr>
              <a:latin typeface="Overpass"/>
              <a:ea typeface="Overpass"/>
              <a:cs typeface="Overpass"/>
              <a:sym typeface="Overpass"/>
            </a:endParaRPr>
          </a:p>
        </p:txBody>
      </p:sp>
      <p:sp>
        <p:nvSpPr>
          <p:cNvPr id="2322" name="Google Shape;2322;p216"/>
          <p:cNvSpPr txBox="1"/>
          <p:nvPr>
            <p:ph idx="4294967295" type="body"/>
          </p:nvPr>
        </p:nvSpPr>
        <p:spPr>
          <a:xfrm>
            <a:off x="4560450" y="1301850"/>
            <a:ext cx="4321500" cy="3254400"/>
          </a:xfrm>
          <a:prstGeom prst="rect">
            <a:avLst/>
          </a:prstGeom>
        </p:spPr>
        <p:txBody>
          <a:bodyPr anchorCtr="0" anchor="t" bIns="0" lIns="0" spcFirstLastPara="1" rIns="0" wrap="square" tIns="0">
            <a:noAutofit/>
          </a:bodyPr>
          <a:lstStyle/>
          <a:p>
            <a:pPr indent="-203200" lvl="0" marL="228600" rtl="0" algn="l">
              <a:lnSpc>
                <a:spcPct val="150000"/>
              </a:lnSpc>
              <a:spcBef>
                <a:spcPts val="0"/>
              </a:spcBef>
              <a:spcAft>
                <a:spcPts val="0"/>
              </a:spcAft>
              <a:buClr>
                <a:schemeClr val="dk1"/>
              </a:buClr>
              <a:buSzPts val="1400"/>
              <a:buFont typeface="Overpass"/>
              <a:buChar char="●"/>
            </a:pPr>
            <a:r>
              <a:rPr lang="en" sz="1400">
                <a:solidFill>
                  <a:schemeClr val="dk1"/>
                </a:solidFill>
                <a:latin typeface="Overpass"/>
                <a:ea typeface="Overpass"/>
                <a:cs typeface="Overpass"/>
                <a:sym typeface="Overpass"/>
              </a:rPr>
              <a:t>VLAN, MACVLAN, host device networking</a:t>
            </a:r>
            <a:endParaRPr sz="1400">
              <a:solidFill>
                <a:schemeClr val="dk1"/>
              </a:solidFill>
              <a:latin typeface="Overpass"/>
              <a:ea typeface="Overpass"/>
              <a:cs typeface="Overpass"/>
              <a:sym typeface="Overpass"/>
            </a:endParaRPr>
          </a:p>
          <a:p>
            <a:pPr indent="-203200" lvl="0" marL="228600" rtl="0" algn="l">
              <a:lnSpc>
                <a:spcPct val="150000"/>
              </a:lnSpc>
              <a:spcBef>
                <a:spcPts val="0"/>
              </a:spcBef>
              <a:spcAft>
                <a:spcPts val="0"/>
              </a:spcAft>
              <a:buSzPts val="1400"/>
              <a:buFont typeface="Overpass"/>
              <a:buChar char="●"/>
            </a:pPr>
            <a:r>
              <a:rPr lang="en" sz="1400">
                <a:latin typeface="Overpass"/>
                <a:ea typeface="Overpass"/>
                <a:cs typeface="Overpass"/>
                <a:sym typeface="Overpass"/>
              </a:rPr>
              <a:t>Video Streaming (Multicast)</a:t>
            </a:r>
            <a:endParaRPr sz="1400">
              <a:latin typeface="Overpass"/>
              <a:ea typeface="Overpass"/>
              <a:cs typeface="Overpass"/>
              <a:sym typeface="Overpass"/>
            </a:endParaRPr>
          </a:p>
          <a:p>
            <a:pPr indent="-203200" lvl="0" marL="228600" rtl="0" algn="l">
              <a:lnSpc>
                <a:spcPct val="150000"/>
              </a:lnSpc>
              <a:spcBef>
                <a:spcPts val="0"/>
              </a:spcBef>
              <a:spcAft>
                <a:spcPts val="0"/>
              </a:spcAft>
              <a:buSzPts val="1400"/>
              <a:buFont typeface="Overpass"/>
              <a:buChar char="●"/>
            </a:pPr>
            <a:r>
              <a:rPr lang="en" sz="1400">
                <a:latin typeface="Overpass"/>
                <a:ea typeface="Overpass"/>
                <a:cs typeface="Overpass"/>
                <a:sym typeface="Overpass"/>
              </a:rPr>
              <a:t>High Performance Networking - e.g. SR-IOV</a:t>
            </a:r>
            <a:endParaRPr sz="1400">
              <a:latin typeface="Overpass"/>
              <a:ea typeface="Overpass"/>
              <a:cs typeface="Overpass"/>
              <a:sym typeface="Overpass"/>
            </a:endParaRPr>
          </a:p>
          <a:p>
            <a:pPr indent="-190500" lvl="1" marL="457200" rtl="0" algn="l">
              <a:lnSpc>
                <a:spcPct val="115000"/>
              </a:lnSpc>
              <a:spcBef>
                <a:spcPts val="0"/>
              </a:spcBef>
              <a:spcAft>
                <a:spcPts val="0"/>
              </a:spcAft>
              <a:buSzPts val="1200"/>
              <a:buFont typeface="Overpass"/>
              <a:buChar char="○"/>
            </a:pPr>
            <a:r>
              <a:rPr lang="en">
                <a:latin typeface="Overpass"/>
                <a:ea typeface="Overpass"/>
                <a:cs typeface="Overpass"/>
                <a:sym typeface="Overpass"/>
              </a:rPr>
              <a:t>Openshift-SDN/OVN-Kubernetes as primary interface for management traffic</a:t>
            </a:r>
            <a:endParaRPr>
              <a:latin typeface="Overpass"/>
              <a:ea typeface="Overpass"/>
              <a:cs typeface="Overpass"/>
              <a:sym typeface="Overpass"/>
            </a:endParaRPr>
          </a:p>
          <a:p>
            <a:pPr indent="-190500" lvl="1" marL="457200" rtl="0" algn="l">
              <a:lnSpc>
                <a:spcPct val="115000"/>
              </a:lnSpc>
              <a:spcBef>
                <a:spcPts val="0"/>
              </a:spcBef>
              <a:spcAft>
                <a:spcPts val="0"/>
              </a:spcAft>
              <a:buSzPts val="1200"/>
              <a:buFont typeface="Overpass"/>
              <a:buChar char="○"/>
            </a:pPr>
            <a:r>
              <a:rPr lang="en">
                <a:latin typeface="Overpass"/>
                <a:ea typeface="Overpass"/>
                <a:cs typeface="Overpass"/>
                <a:sym typeface="Overpass"/>
              </a:rPr>
              <a:t>SR-IOV Device Plugin for VF hardware resource scheduling</a:t>
            </a:r>
            <a:endParaRPr>
              <a:latin typeface="Overpass"/>
              <a:ea typeface="Overpass"/>
              <a:cs typeface="Overpass"/>
              <a:sym typeface="Overpass"/>
            </a:endParaRPr>
          </a:p>
          <a:p>
            <a:pPr indent="-190500" lvl="1" marL="457200" rtl="0" algn="l">
              <a:lnSpc>
                <a:spcPct val="115000"/>
              </a:lnSpc>
              <a:spcBef>
                <a:spcPts val="0"/>
              </a:spcBef>
              <a:spcAft>
                <a:spcPts val="0"/>
              </a:spcAft>
              <a:buSzPts val="1200"/>
              <a:buFont typeface="Overpass"/>
              <a:buChar char="○"/>
            </a:pPr>
            <a:r>
              <a:rPr lang="en">
                <a:latin typeface="Overpass"/>
                <a:ea typeface="Overpass"/>
                <a:cs typeface="Overpass"/>
                <a:sym typeface="Overpass"/>
              </a:rPr>
              <a:t>SR-IOV CNI plugs VFs assigned by device plugin into pods as data plane interfaces</a:t>
            </a:r>
            <a:endParaRPr>
              <a:latin typeface="Overpass"/>
              <a:ea typeface="Overpass"/>
              <a:cs typeface="Overpass"/>
              <a:sym typeface="Overpass"/>
            </a:endParaRPr>
          </a:p>
          <a:p>
            <a:pPr indent="-203200" lvl="0" marL="228600" rtl="0" algn="l">
              <a:lnSpc>
                <a:spcPct val="150000"/>
              </a:lnSpc>
              <a:spcBef>
                <a:spcPts val="1000"/>
              </a:spcBef>
              <a:spcAft>
                <a:spcPts val="0"/>
              </a:spcAft>
              <a:buSzPts val="1400"/>
              <a:buFont typeface="Overpass"/>
              <a:buChar char="●"/>
            </a:pPr>
            <a:r>
              <a:rPr lang="en" sz="1400">
                <a:latin typeface="Overpass"/>
                <a:ea typeface="Overpass"/>
                <a:cs typeface="Overpass"/>
                <a:sym typeface="Overpass"/>
              </a:rPr>
              <a:t>QoS</a:t>
            </a:r>
            <a:endParaRPr sz="1400">
              <a:latin typeface="Overpass"/>
              <a:ea typeface="Overpass"/>
              <a:cs typeface="Overpass"/>
              <a:sym typeface="Overpass"/>
            </a:endParaRPr>
          </a:p>
          <a:p>
            <a:pPr indent="-203200" lvl="0" marL="228600" rtl="0" algn="l">
              <a:lnSpc>
                <a:spcPct val="150000"/>
              </a:lnSpc>
              <a:spcBef>
                <a:spcPts val="0"/>
              </a:spcBef>
              <a:spcAft>
                <a:spcPts val="0"/>
              </a:spcAft>
              <a:buSzPts val="1400"/>
              <a:buFont typeface="Overpass"/>
              <a:buChar char="●"/>
            </a:pPr>
            <a:r>
              <a:rPr lang="en" sz="1400">
                <a:latin typeface="Overpass"/>
                <a:ea typeface="Overpass"/>
                <a:cs typeface="Overpass"/>
                <a:sym typeface="Overpass"/>
              </a:rPr>
              <a:t>CNV (kubevirt) Networking</a:t>
            </a:r>
            <a:endParaRPr sz="1400">
              <a:latin typeface="Overpass"/>
              <a:ea typeface="Overpass"/>
              <a:cs typeface="Overpass"/>
              <a:sym typeface="Overpass"/>
            </a:endParaRPr>
          </a:p>
          <a:p>
            <a:pPr indent="-203200" lvl="0" marL="228600" rtl="0" algn="l">
              <a:lnSpc>
                <a:spcPct val="150000"/>
              </a:lnSpc>
              <a:spcBef>
                <a:spcPts val="0"/>
              </a:spcBef>
              <a:spcAft>
                <a:spcPts val="0"/>
              </a:spcAft>
              <a:buSzPts val="1400"/>
              <a:buFont typeface="Overpass"/>
              <a:buChar char="●"/>
            </a:pPr>
            <a:r>
              <a:rPr lang="en" sz="1400">
                <a:latin typeface="Overpass"/>
                <a:ea typeface="Overpass"/>
                <a:cs typeface="Overpass"/>
                <a:sym typeface="Overpass"/>
              </a:rPr>
              <a:t>SDN Migration (e.g. our next-gen SDN)</a:t>
            </a:r>
            <a:endParaRPr sz="1400">
              <a:latin typeface="Overpass"/>
              <a:ea typeface="Overpass"/>
              <a:cs typeface="Overpass"/>
              <a:sym typeface="Overpass"/>
            </a:endParaRPr>
          </a:p>
          <a:p>
            <a:pPr indent="0" lvl="0" marL="0" rtl="0" algn="l">
              <a:lnSpc>
                <a:spcPct val="150000"/>
              </a:lnSpc>
              <a:spcBef>
                <a:spcPts val="0"/>
              </a:spcBef>
              <a:spcAft>
                <a:spcPts val="0"/>
              </a:spcAft>
              <a:buNone/>
            </a:pPr>
            <a:r>
              <a:t/>
            </a:r>
            <a:endParaRPr sz="1400">
              <a:latin typeface="Overpass"/>
              <a:ea typeface="Overpass"/>
              <a:cs typeface="Overpass"/>
              <a:sym typeface="Overpass"/>
            </a:endParaRPr>
          </a:p>
        </p:txBody>
      </p:sp>
      <p:sp>
        <p:nvSpPr>
          <p:cNvPr id="2323" name="Google Shape;2323;p216"/>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7" name="Shape 2327"/>
        <p:cNvGrpSpPr/>
        <p:nvPr/>
      </p:nvGrpSpPr>
      <p:grpSpPr>
        <a:xfrm>
          <a:off x="0" y="0"/>
          <a:ext cx="0" cy="0"/>
          <a:chOff x="0" y="0"/>
          <a:chExt cx="0" cy="0"/>
        </a:xfrm>
      </p:grpSpPr>
      <p:sp>
        <p:nvSpPr>
          <p:cNvPr id="2328" name="Google Shape;2328;p217"/>
          <p:cNvSpPr txBox="1"/>
          <p:nvPr>
            <p:ph type="title"/>
          </p:nvPr>
        </p:nvSpPr>
        <p:spPr>
          <a:xfrm>
            <a:off x="1557019" y="1412438"/>
            <a:ext cx="5994000" cy="23034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Appendix:</a:t>
            </a:r>
            <a:endParaRPr/>
          </a:p>
          <a:p>
            <a:pPr indent="0" lvl="0" marL="0" rtl="0" algn="l">
              <a:spcBef>
                <a:spcPts val="0"/>
              </a:spcBef>
              <a:spcAft>
                <a:spcPts val="0"/>
              </a:spcAft>
              <a:buNone/>
            </a:pPr>
            <a:r>
              <a:rPr lang="en"/>
              <a:t>Pod Security Policies</a:t>
            </a:r>
            <a:endParaRPr/>
          </a:p>
        </p:txBody>
      </p:sp>
      <p:sp>
        <p:nvSpPr>
          <p:cNvPr id="2329" name="Google Shape;2329;p217"/>
          <p:cNvSpPr txBox="1"/>
          <p:nvPr>
            <p:ph idx="12" type="sldNum"/>
          </p:nvPr>
        </p:nvSpPr>
        <p:spPr>
          <a:xfrm>
            <a:off x="61481" y="4627167"/>
            <a:ext cx="548700" cy="10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330" name="Google Shape;2330;p21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4" name="Shape 2334"/>
        <p:cNvGrpSpPr/>
        <p:nvPr/>
      </p:nvGrpSpPr>
      <p:grpSpPr>
        <a:xfrm>
          <a:off x="0" y="0"/>
          <a:ext cx="0" cy="0"/>
          <a:chOff x="0" y="0"/>
          <a:chExt cx="0" cy="0"/>
        </a:xfrm>
      </p:grpSpPr>
      <p:sp>
        <p:nvSpPr>
          <p:cNvPr id="2335" name="Google Shape;2335;p218"/>
          <p:cNvSpPr txBox="1"/>
          <p:nvPr/>
        </p:nvSpPr>
        <p:spPr>
          <a:xfrm>
            <a:off x="7083025" y="4693450"/>
            <a:ext cx="6172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18"/>
          <p:cNvSpPr txBox="1"/>
          <p:nvPr/>
        </p:nvSpPr>
        <p:spPr>
          <a:xfrm>
            <a:off x="383400" y="1073950"/>
            <a:ext cx="4854600" cy="368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Overpass"/>
                <a:ea typeface="Overpass"/>
                <a:cs typeface="Overpass"/>
                <a:sym typeface="Overpass"/>
              </a:rPr>
              <a:t>Security Context Constraints (SCCs) allow administrators to control permissions for pods. </a:t>
            </a:r>
            <a:br>
              <a:rPr lang="en">
                <a:latin typeface="Overpass"/>
                <a:ea typeface="Overpass"/>
                <a:cs typeface="Overpass"/>
                <a:sym typeface="Overpass"/>
              </a:rPr>
            </a:br>
            <a:r>
              <a:rPr lang="en">
                <a:latin typeface="Overpass"/>
                <a:ea typeface="Overpass"/>
                <a:cs typeface="Overpass"/>
                <a:sym typeface="Overpass"/>
              </a:rPr>
              <a:t>SCCs define a set of conditions that a pod must run with in order to be accepted into the system. Red Hat has contributed this feature to Kubernetes as Pod </a:t>
            </a:r>
            <a:br>
              <a:rPr lang="en">
                <a:latin typeface="Overpass"/>
                <a:ea typeface="Overpass"/>
                <a:cs typeface="Overpass"/>
                <a:sym typeface="Overpass"/>
              </a:rPr>
            </a:br>
            <a:r>
              <a:rPr lang="en">
                <a:latin typeface="Overpass"/>
                <a:ea typeface="Overpass"/>
                <a:cs typeface="Overpass"/>
                <a:sym typeface="Overpass"/>
              </a:rPr>
              <a:t>Security Policies (PSPs). </a:t>
            </a:r>
            <a:endParaRPr>
              <a:latin typeface="Overpass"/>
              <a:ea typeface="Overpass"/>
              <a:cs typeface="Overpass"/>
              <a:sym typeface="Overpass"/>
            </a:endParaRPr>
          </a:p>
          <a:p>
            <a:pPr indent="0" lvl="0" marL="0" rtl="0" algn="l">
              <a:lnSpc>
                <a:spcPct val="115000"/>
              </a:lnSpc>
              <a:spcBef>
                <a:spcPts val="0"/>
              </a:spcBef>
              <a:spcAft>
                <a:spcPts val="0"/>
              </a:spcAft>
              <a:buNone/>
            </a:pPr>
            <a:r>
              <a:t/>
            </a:r>
            <a:endParaRPr>
              <a:latin typeface="Overpass"/>
              <a:ea typeface="Overpass"/>
              <a:cs typeface="Overpass"/>
              <a:sym typeface="Overpass"/>
            </a:endParaRPr>
          </a:p>
          <a:p>
            <a:pPr indent="0" lvl="0" marL="0" rtl="0" algn="l">
              <a:lnSpc>
                <a:spcPct val="115000"/>
              </a:lnSpc>
              <a:spcBef>
                <a:spcPts val="0"/>
              </a:spcBef>
              <a:spcAft>
                <a:spcPts val="0"/>
              </a:spcAft>
              <a:buNone/>
            </a:pPr>
            <a:r>
              <a:rPr lang="en">
                <a:latin typeface="Overpass"/>
                <a:ea typeface="Overpass"/>
                <a:cs typeface="Overpass"/>
                <a:sym typeface="Overpass"/>
              </a:rPr>
              <a:t>PSPs are not yet as mature as SCCs. We will enable customers to migrate from SCCs to PSPs as soon as we have feature parity. We are also working to ensure that SCCs support new settings available with PSPs. Additional information on these new settings is available in Kubernetes documentation.</a:t>
            </a:r>
            <a:endParaRPr>
              <a:latin typeface="Overpass"/>
              <a:ea typeface="Overpass"/>
              <a:cs typeface="Overpass"/>
              <a:sym typeface="Overpass"/>
            </a:endParaRPr>
          </a:p>
          <a:p>
            <a:pPr indent="0" lvl="0" marL="0" rtl="0" algn="l">
              <a:lnSpc>
                <a:spcPct val="100000"/>
              </a:lnSpc>
              <a:spcBef>
                <a:spcPts val="800"/>
              </a:spcBef>
              <a:spcAft>
                <a:spcPts val="0"/>
              </a:spcAft>
              <a:buNone/>
            </a:pPr>
            <a:r>
              <a:t/>
            </a:r>
            <a:endParaRPr>
              <a:solidFill>
                <a:schemeClr val="dk1"/>
              </a:solidFill>
              <a:latin typeface="Overpass"/>
              <a:ea typeface="Overpass"/>
              <a:cs typeface="Overpass"/>
              <a:sym typeface="Overpass"/>
            </a:endParaRPr>
          </a:p>
        </p:txBody>
      </p:sp>
      <p:sp>
        <p:nvSpPr>
          <p:cNvPr id="2337" name="Google Shape;2337;p218"/>
          <p:cNvSpPr txBox="1"/>
          <p:nvPr>
            <p:ph type="title"/>
          </p:nvPr>
        </p:nvSpPr>
        <p:spPr>
          <a:xfrm>
            <a:off x="826650" y="34250"/>
            <a:ext cx="7490700" cy="1093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a:solidFill>
                  <a:srgbClr val="000000"/>
                </a:solidFill>
                <a:latin typeface="Overpass"/>
                <a:ea typeface="Overpass"/>
                <a:cs typeface="Overpass"/>
                <a:sym typeface="Overpass"/>
              </a:rPr>
              <a:t>SECURITY CONTEXT CONSTRAINTS &amp; </a:t>
            </a:r>
            <a:endParaRPr b="1">
              <a:solidFill>
                <a:srgbClr val="000000"/>
              </a:solidFill>
              <a:latin typeface="Overpass"/>
              <a:ea typeface="Overpass"/>
              <a:cs typeface="Overpass"/>
              <a:sym typeface="Overpass"/>
            </a:endParaRPr>
          </a:p>
          <a:p>
            <a:pPr indent="0" lvl="0" marL="0" rtl="0" algn="ctr">
              <a:spcBef>
                <a:spcPts val="0"/>
              </a:spcBef>
              <a:spcAft>
                <a:spcPts val="0"/>
              </a:spcAft>
              <a:buNone/>
            </a:pPr>
            <a:r>
              <a:rPr b="1" lang="en">
                <a:solidFill>
                  <a:srgbClr val="000000"/>
                </a:solidFill>
                <a:latin typeface="Overpass"/>
                <a:ea typeface="Overpass"/>
                <a:cs typeface="Overpass"/>
                <a:sym typeface="Overpass"/>
              </a:rPr>
              <a:t>POD SECURITY POLICIES</a:t>
            </a:r>
            <a:endParaRPr b="1">
              <a:solidFill>
                <a:srgbClr val="000000"/>
              </a:solidFill>
              <a:latin typeface="Overpass"/>
              <a:ea typeface="Overpass"/>
              <a:cs typeface="Overpass"/>
              <a:sym typeface="Overpass"/>
            </a:endParaRPr>
          </a:p>
        </p:txBody>
      </p:sp>
      <p:pic>
        <p:nvPicPr>
          <p:cNvPr id="2338" name="Google Shape;2338;p218"/>
          <p:cNvPicPr preferRelativeResize="0"/>
          <p:nvPr/>
        </p:nvPicPr>
        <p:blipFill rotWithShape="1">
          <a:blip r:embed="rId3">
            <a:alphaModFix/>
          </a:blip>
          <a:srcRect b="44606" l="1190" r="28372" t="2278"/>
          <a:stretch/>
        </p:blipFill>
        <p:spPr>
          <a:xfrm>
            <a:off x="5273200" y="1073950"/>
            <a:ext cx="4502102" cy="3537999"/>
          </a:xfrm>
          <a:prstGeom prst="rect">
            <a:avLst/>
          </a:prstGeom>
          <a:noFill/>
          <a:ln>
            <a:noFill/>
          </a:ln>
        </p:spPr>
      </p:pic>
      <p:sp>
        <p:nvSpPr>
          <p:cNvPr id="2339" name="Google Shape;2339;p218"/>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3" name="Shape 2343"/>
        <p:cNvGrpSpPr/>
        <p:nvPr/>
      </p:nvGrpSpPr>
      <p:grpSpPr>
        <a:xfrm>
          <a:off x="0" y="0"/>
          <a:ext cx="0" cy="0"/>
          <a:chOff x="0" y="0"/>
          <a:chExt cx="0" cy="0"/>
        </a:xfrm>
      </p:grpSpPr>
      <p:sp>
        <p:nvSpPr>
          <p:cNvPr id="2344" name="Google Shape;2344;p219"/>
          <p:cNvSpPr txBox="1"/>
          <p:nvPr>
            <p:ph type="title"/>
          </p:nvPr>
        </p:nvSpPr>
        <p:spPr>
          <a:xfrm>
            <a:off x="1557019" y="1412438"/>
            <a:ext cx="5994000" cy="23034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Appendix:</a:t>
            </a:r>
            <a:endParaRPr/>
          </a:p>
          <a:p>
            <a:pPr indent="0" lvl="0" marL="0" rtl="0" algn="l">
              <a:spcBef>
                <a:spcPts val="0"/>
              </a:spcBef>
              <a:spcAft>
                <a:spcPts val="0"/>
              </a:spcAft>
              <a:buNone/>
            </a:pPr>
            <a:r>
              <a:rPr lang="en"/>
              <a:t>Cluster migration</a:t>
            </a:r>
            <a:endParaRPr/>
          </a:p>
        </p:txBody>
      </p:sp>
      <p:sp>
        <p:nvSpPr>
          <p:cNvPr id="2345" name="Google Shape;2345;p219"/>
          <p:cNvSpPr txBox="1"/>
          <p:nvPr>
            <p:ph idx="12" type="sldNum"/>
          </p:nvPr>
        </p:nvSpPr>
        <p:spPr>
          <a:xfrm>
            <a:off x="61481" y="4627167"/>
            <a:ext cx="548700" cy="10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346" name="Google Shape;2346;p21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0" name="Shape 2350"/>
        <p:cNvGrpSpPr/>
        <p:nvPr/>
      </p:nvGrpSpPr>
      <p:grpSpPr>
        <a:xfrm>
          <a:off x="0" y="0"/>
          <a:ext cx="0" cy="0"/>
          <a:chOff x="0" y="0"/>
          <a:chExt cx="0" cy="0"/>
        </a:xfrm>
      </p:grpSpPr>
      <p:sp>
        <p:nvSpPr>
          <p:cNvPr id="2351" name="Google Shape;2351;p220"/>
          <p:cNvSpPr txBox="1"/>
          <p:nvPr/>
        </p:nvSpPr>
        <p:spPr>
          <a:xfrm>
            <a:off x="826650" y="0"/>
            <a:ext cx="7490700" cy="81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latin typeface="Overpass"/>
                <a:ea typeface="Overpass"/>
                <a:cs typeface="Overpass"/>
                <a:sym typeface="Overpass"/>
              </a:rPr>
              <a:t>CLUSTER MIGRATION OPENSHIFT 3 to 4</a:t>
            </a:r>
            <a:endParaRPr b="1" sz="2800">
              <a:solidFill>
                <a:srgbClr val="000000"/>
              </a:solidFill>
              <a:latin typeface="Overpass"/>
              <a:ea typeface="Overpass"/>
              <a:cs typeface="Overpass"/>
              <a:sym typeface="Overpass"/>
            </a:endParaRPr>
          </a:p>
        </p:txBody>
      </p:sp>
      <p:sp>
        <p:nvSpPr>
          <p:cNvPr id="2352" name="Google Shape;2352;p220"/>
          <p:cNvSpPr txBox="1"/>
          <p:nvPr/>
        </p:nvSpPr>
        <p:spPr>
          <a:xfrm>
            <a:off x="303450" y="2457525"/>
            <a:ext cx="8590800" cy="1819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Overpass"/>
              <a:buChar char="●"/>
            </a:pPr>
            <a:r>
              <a:rPr lang="en" sz="1600">
                <a:solidFill>
                  <a:srgbClr val="000000"/>
                </a:solidFill>
                <a:latin typeface="Overpass"/>
                <a:ea typeface="Overpass"/>
                <a:cs typeface="Overpass"/>
                <a:sym typeface="Overpass"/>
              </a:rPr>
              <a:t>Deploy a replication of your applications from one OpenShift cluster to a different OpenShift cluster</a:t>
            </a:r>
            <a:endParaRPr sz="1600">
              <a:solidFill>
                <a:srgbClr val="000000"/>
              </a:solidFill>
              <a:latin typeface="Overpass"/>
              <a:ea typeface="Overpass"/>
              <a:cs typeface="Overpass"/>
              <a:sym typeface="Overpass"/>
            </a:endParaRPr>
          </a:p>
          <a:p>
            <a:pPr indent="0" lvl="0" marL="457200" rtl="0" algn="l">
              <a:spcBef>
                <a:spcPts val="0"/>
              </a:spcBef>
              <a:spcAft>
                <a:spcPts val="0"/>
              </a:spcAft>
              <a:buClr>
                <a:srgbClr val="000000"/>
              </a:buClr>
              <a:buSzPts val="1100"/>
              <a:buFont typeface="Arial"/>
              <a:buNone/>
            </a:pPr>
            <a:r>
              <a:t/>
            </a:r>
            <a:endParaRPr sz="1600">
              <a:solidFill>
                <a:srgbClr val="000000"/>
              </a:solidFill>
              <a:latin typeface="Overpass"/>
              <a:ea typeface="Overpass"/>
              <a:cs typeface="Overpass"/>
              <a:sym typeface="Overpass"/>
            </a:endParaRPr>
          </a:p>
          <a:p>
            <a:pPr indent="-330200" lvl="0" marL="457200" rtl="0" algn="l">
              <a:spcBef>
                <a:spcPts val="0"/>
              </a:spcBef>
              <a:spcAft>
                <a:spcPts val="0"/>
              </a:spcAft>
              <a:buClr>
                <a:srgbClr val="000000"/>
              </a:buClr>
              <a:buSzPts val="1600"/>
              <a:buFont typeface="Overpass"/>
              <a:buChar char="●"/>
            </a:pPr>
            <a:r>
              <a:rPr lang="en" sz="1600">
                <a:solidFill>
                  <a:srgbClr val="000000"/>
                </a:solidFill>
                <a:latin typeface="Overpass"/>
                <a:ea typeface="Overpass"/>
                <a:cs typeface="Overpass"/>
                <a:sym typeface="Overpass"/>
              </a:rPr>
              <a:t>Enable cluster specific configuration from OpenShift 3 to work on a OpenShift 4 cluster</a:t>
            </a:r>
            <a:endParaRPr sz="1600">
              <a:solidFill>
                <a:srgbClr val="000000"/>
              </a:solidFill>
              <a:latin typeface="Overpass"/>
              <a:ea typeface="Overpass"/>
              <a:cs typeface="Overpass"/>
              <a:sym typeface="Overpass"/>
            </a:endParaRPr>
          </a:p>
          <a:p>
            <a:pPr indent="0" lvl="0" marL="457200" rtl="0" algn="l">
              <a:spcBef>
                <a:spcPts val="0"/>
              </a:spcBef>
              <a:spcAft>
                <a:spcPts val="0"/>
              </a:spcAft>
              <a:buClr>
                <a:srgbClr val="000000"/>
              </a:buClr>
              <a:buSzPts val="1100"/>
              <a:buFont typeface="Arial"/>
              <a:buNone/>
            </a:pPr>
            <a:r>
              <a:t/>
            </a:r>
            <a:endParaRPr sz="1600">
              <a:solidFill>
                <a:srgbClr val="000000"/>
              </a:solidFill>
              <a:latin typeface="Overpass"/>
              <a:ea typeface="Overpass"/>
              <a:cs typeface="Overpass"/>
              <a:sym typeface="Overpass"/>
            </a:endParaRPr>
          </a:p>
          <a:p>
            <a:pPr indent="-330200" lvl="0" marL="457200" rtl="0" algn="l">
              <a:spcBef>
                <a:spcPts val="0"/>
              </a:spcBef>
              <a:spcAft>
                <a:spcPts val="0"/>
              </a:spcAft>
              <a:buClr>
                <a:srgbClr val="000000"/>
              </a:buClr>
              <a:buSzPts val="1600"/>
              <a:buFont typeface="Overpass"/>
              <a:buChar char="●"/>
            </a:pPr>
            <a:r>
              <a:rPr lang="en" sz="1600">
                <a:solidFill>
                  <a:srgbClr val="000000"/>
                </a:solidFill>
                <a:latin typeface="Overpass"/>
                <a:ea typeface="Overpass"/>
                <a:cs typeface="Overpass"/>
                <a:sym typeface="Overpass"/>
              </a:rPr>
              <a:t>Documentation on how to handle common network, storage, and machine/node re-use scenarios between OpenShift 3 and OpenShift 4 clusters</a:t>
            </a:r>
            <a:endParaRPr sz="1600">
              <a:solidFill>
                <a:srgbClr val="000000"/>
              </a:solidFill>
              <a:latin typeface="Overpass"/>
              <a:ea typeface="Overpass"/>
              <a:cs typeface="Overpass"/>
              <a:sym typeface="Overpass"/>
            </a:endParaRPr>
          </a:p>
          <a:p>
            <a:pPr indent="0" lvl="0" marL="457200" rtl="0" algn="l">
              <a:lnSpc>
                <a:spcPct val="115000"/>
              </a:lnSpc>
              <a:spcBef>
                <a:spcPts val="1000"/>
              </a:spcBef>
              <a:spcAft>
                <a:spcPts val="0"/>
              </a:spcAft>
              <a:buNone/>
            </a:pPr>
            <a:r>
              <a:t/>
            </a:r>
            <a:endParaRPr sz="1700">
              <a:latin typeface="Overpass"/>
              <a:ea typeface="Overpass"/>
              <a:cs typeface="Overpass"/>
              <a:sym typeface="Overpass"/>
            </a:endParaRPr>
          </a:p>
        </p:txBody>
      </p:sp>
      <p:pic>
        <p:nvPicPr>
          <p:cNvPr id="2353" name="Google Shape;2353;p220"/>
          <p:cNvPicPr preferRelativeResize="0"/>
          <p:nvPr/>
        </p:nvPicPr>
        <p:blipFill>
          <a:blip r:embed="rId3">
            <a:alphaModFix/>
          </a:blip>
          <a:stretch>
            <a:fillRect/>
          </a:stretch>
        </p:blipFill>
        <p:spPr>
          <a:xfrm>
            <a:off x="985100" y="1204950"/>
            <a:ext cx="478050" cy="589850"/>
          </a:xfrm>
          <a:prstGeom prst="rect">
            <a:avLst/>
          </a:prstGeom>
          <a:noFill/>
          <a:ln>
            <a:noFill/>
          </a:ln>
        </p:spPr>
      </p:pic>
      <p:sp>
        <p:nvSpPr>
          <p:cNvPr id="2354" name="Google Shape;2354;p220"/>
          <p:cNvSpPr txBox="1"/>
          <p:nvPr/>
        </p:nvSpPr>
        <p:spPr>
          <a:xfrm>
            <a:off x="601575" y="810675"/>
            <a:ext cx="20820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vSphere OpenShift 3.10 Cluster</a:t>
            </a:r>
            <a:endParaRPr sz="1000"/>
          </a:p>
        </p:txBody>
      </p:sp>
      <p:pic>
        <p:nvPicPr>
          <p:cNvPr id="2355" name="Google Shape;2355;p220"/>
          <p:cNvPicPr preferRelativeResize="0"/>
          <p:nvPr/>
        </p:nvPicPr>
        <p:blipFill>
          <a:blip r:embed="rId4">
            <a:alphaModFix/>
          </a:blip>
          <a:stretch>
            <a:fillRect/>
          </a:stretch>
        </p:blipFill>
        <p:spPr>
          <a:xfrm>
            <a:off x="1463150" y="1321062"/>
            <a:ext cx="358840" cy="473725"/>
          </a:xfrm>
          <a:prstGeom prst="rect">
            <a:avLst/>
          </a:prstGeom>
          <a:noFill/>
          <a:ln>
            <a:noFill/>
          </a:ln>
        </p:spPr>
      </p:pic>
      <p:sp>
        <p:nvSpPr>
          <p:cNvPr id="2356" name="Google Shape;2356;p220"/>
          <p:cNvSpPr txBox="1"/>
          <p:nvPr/>
        </p:nvSpPr>
        <p:spPr>
          <a:xfrm>
            <a:off x="1386950" y="1080075"/>
            <a:ext cx="1790400" cy="2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Target PVs using NFS</a:t>
            </a:r>
            <a:endParaRPr sz="800"/>
          </a:p>
        </p:txBody>
      </p:sp>
      <p:sp>
        <p:nvSpPr>
          <p:cNvPr id="2357" name="Google Shape;2357;p220"/>
          <p:cNvSpPr/>
          <p:nvPr/>
        </p:nvSpPr>
        <p:spPr>
          <a:xfrm>
            <a:off x="1907175" y="1409025"/>
            <a:ext cx="1072500" cy="265200"/>
          </a:xfrm>
          <a:prstGeom prst="rightArrow">
            <a:avLst>
              <a:gd fmla="val 50000" name="adj1"/>
              <a:gd fmla="val 50000" name="adj2"/>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8" name="Google Shape;2358;p220"/>
          <p:cNvPicPr preferRelativeResize="0"/>
          <p:nvPr/>
        </p:nvPicPr>
        <p:blipFill>
          <a:blip r:embed="rId5">
            <a:alphaModFix/>
          </a:blip>
          <a:stretch>
            <a:fillRect/>
          </a:stretch>
        </p:blipFill>
        <p:spPr>
          <a:xfrm>
            <a:off x="3079400" y="1335877"/>
            <a:ext cx="652591" cy="345600"/>
          </a:xfrm>
          <a:prstGeom prst="rect">
            <a:avLst/>
          </a:prstGeom>
          <a:noFill/>
          <a:ln>
            <a:noFill/>
          </a:ln>
        </p:spPr>
      </p:pic>
      <p:sp>
        <p:nvSpPr>
          <p:cNvPr id="2359" name="Google Shape;2359;p220"/>
          <p:cNvSpPr txBox="1"/>
          <p:nvPr/>
        </p:nvSpPr>
        <p:spPr>
          <a:xfrm>
            <a:off x="3064850" y="1370575"/>
            <a:ext cx="652500" cy="2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S3 Bucket</a:t>
            </a:r>
            <a:endParaRPr sz="800"/>
          </a:p>
        </p:txBody>
      </p:sp>
      <p:sp>
        <p:nvSpPr>
          <p:cNvPr id="2360" name="Google Shape;2360;p220"/>
          <p:cNvSpPr/>
          <p:nvPr/>
        </p:nvSpPr>
        <p:spPr>
          <a:xfrm>
            <a:off x="3483575" y="1719950"/>
            <a:ext cx="765300" cy="132600"/>
          </a:xfrm>
          <a:prstGeom prst="rect">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20"/>
          <p:cNvSpPr txBox="1"/>
          <p:nvPr/>
        </p:nvSpPr>
        <p:spPr>
          <a:xfrm>
            <a:off x="4206350" y="1613475"/>
            <a:ext cx="1790400" cy="2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Full Backup</a:t>
            </a:r>
            <a:endParaRPr sz="800"/>
          </a:p>
        </p:txBody>
      </p:sp>
      <p:sp>
        <p:nvSpPr>
          <p:cNvPr id="2362" name="Google Shape;2362;p220"/>
          <p:cNvSpPr/>
          <p:nvPr/>
        </p:nvSpPr>
        <p:spPr>
          <a:xfrm>
            <a:off x="3483575" y="1936725"/>
            <a:ext cx="765300" cy="67200"/>
          </a:xfrm>
          <a:prstGeom prst="rect">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20"/>
          <p:cNvSpPr txBox="1"/>
          <p:nvPr/>
        </p:nvSpPr>
        <p:spPr>
          <a:xfrm>
            <a:off x="4206350" y="1794800"/>
            <a:ext cx="1790400" cy="1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Increment Diff  Backup</a:t>
            </a:r>
            <a:endParaRPr sz="800"/>
          </a:p>
          <a:p>
            <a:pPr indent="0" lvl="0" marL="0" rtl="0" algn="l">
              <a:spcBef>
                <a:spcPts val="0"/>
              </a:spcBef>
              <a:spcAft>
                <a:spcPts val="0"/>
              </a:spcAft>
              <a:buNone/>
            </a:pPr>
            <a:r>
              <a:rPr lang="en" sz="800"/>
              <a:t>(like rsync)</a:t>
            </a:r>
            <a:endParaRPr sz="800"/>
          </a:p>
        </p:txBody>
      </p:sp>
      <p:sp>
        <p:nvSpPr>
          <p:cNvPr id="2364" name="Google Shape;2364;p220"/>
          <p:cNvSpPr/>
          <p:nvPr/>
        </p:nvSpPr>
        <p:spPr>
          <a:xfrm>
            <a:off x="5376325" y="1837725"/>
            <a:ext cx="1072500" cy="265200"/>
          </a:xfrm>
          <a:prstGeom prst="rightArrow">
            <a:avLst>
              <a:gd fmla="val 50000" name="adj1"/>
              <a:gd fmla="val 50000" name="adj2"/>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5" name="Google Shape;2365;p220"/>
          <p:cNvPicPr preferRelativeResize="0"/>
          <p:nvPr/>
        </p:nvPicPr>
        <p:blipFill>
          <a:blip r:embed="rId3">
            <a:alphaModFix/>
          </a:blip>
          <a:stretch>
            <a:fillRect/>
          </a:stretch>
        </p:blipFill>
        <p:spPr>
          <a:xfrm>
            <a:off x="6927325" y="1565375"/>
            <a:ext cx="478050" cy="589850"/>
          </a:xfrm>
          <a:prstGeom prst="rect">
            <a:avLst/>
          </a:prstGeom>
          <a:noFill/>
          <a:ln>
            <a:noFill/>
          </a:ln>
        </p:spPr>
      </p:pic>
      <p:pic>
        <p:nvPicPr>
          <p:cNvPr id="2366" name="Google Shape;2366;p220"/>
          <p:cNvPicPr preferRelativeResize="0"/>
          <p:nvPr/>
        </p:nvPicPr>
        <p:blipFill>
          <a:blip r:embed="rId4">
            <a:alphaModFix/>
          </a:blip>
          <a:stretch>
            <a:fillRect/>
          </a:stretch>
        </p:blipFill>
        <p:spPr>
          <a:xfrm>
            <a:off x="6568475" y="1683087"/>
            <a:ext cx="358840" cy="473725"/>
          </a:xfrm>
          <a:prstGeom prst="rect">
            <a:avLst/>
          </a:prstGeom>
          <a:noFill/>
          <a:ln>
            <a:noFill/>
          </a:ln>
        </p:spPr>
      </p:pic>
      <p:sp>
        <p:nvSpPr>
          <p:cNvPr id="2367" name="Google Shape;2367;p220"/>
          <p:cNvSpPr txBox="1"/>
          <p:nvPr/>
        </p:nvSpPr>
        <p:spPr>
          <a:xfrm>
            <a:off x="6366925" y="1204950"/>
            <a:ext cx="20820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AWS OpenShift 4.1 Cluster</a:t>
            </a:r>
            <a:endParaRPr sz="1000"/>
          </a:p>
        </p:txBody>
      </p:sp>
      <p:sp>
        <p:nvSpPr>
          <p:cNvPr id="2368" name="Google Shape;2368;p220"/>
          <p:cNvSpPr txBox="1"/>
          <p:nvPr/>
        </p:nvSpPr>
        <p:spPr>
          <a:xfrm>
            <a:off x="6504525" y="2103350"/>
            <a:ext cx="1790400" cy="2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New EBS PV based on restic restore and mount to migrated app</a:t>
            </a:r>
            <a:endParaRPr sz="800"/>
          </a:p>
        </p:txBody>
      </p:sp>
      <p:sp>
        <p:nvSpPr>
          <p:cNvPr id="2369" name="Google Shape;2369;p220"/>
          <p:cNvSpPr txBox="1"/>
          <p:nvPr/>
        </p:nvSpPr>
        <p:spPr>
          <a:xfrm>
            <a:off x="5423875" y="2003925"/>
            <a:ext cx="977400" cy="2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 oc command</a:t>
            </a:r>
            <a:endParaRPr sz="800"/>
          </a:p>
        </p:txBody>
      </p:sp>
      <p:sp>
        <p:nvSpPr>
          <p:cNvPr id="2370" name="Google Shape;2370;p220"/>
          <p:cNvSpPr txBox="1"/>
          <p:nvPr/>
        </p:nvSpPr>
        <p:spPr>
          <a:xfrm>
            <a:off x="1907175" y="1613475"/>
            <a:ext cx="977400" cy="2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 oc command</a:t>
            </a:r>
            <a:endParaRPr sz="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sp>
        <p:nvSpPr>
          <p:cNvPr id="1062" name="Google Shape;1062;p159"/>
          <p:cNvSpPr txBox="1"/>
          <p:nvPr>
            <p:ph idx="4294967295" type="title"/>
          </p:nvPr>
        </p:nvSpPr>
        <p:spPr>
          <a:xfrm>
            <a:off x="826650" y="0"/>
            <a:ext cx="7490700" cy="1063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3000">
                <a:latin typeface="Overpass"/>
                <a:ea typeface="Overpass"/>
                <a:cs typeface="Overpass"/>
                <a:sym typeface="Overpass"/>
              </a:rPr>
              <a:t>OPENSHIFT LOVES CI/CD</a:t>
            </a:r>
            <a:endParaRPr b="1" sz="3000">
              <a:latin typeface="Overpass"/>
              <a:ea typeface="Overpass"/>
              <a:cs typeface="Overpass"/>
              <a:sym typeface="Overpass"/>
            </a:endParaRPr>
          </a:p>
        </p:txBody>
      </p:sp>
      <p:grpSp>
        <p:nvGrpSpPr>
          <p:cNvPr id="1063" name="Google Shape;1063;p159"/>
          <p:cNvGrpSpPr/>
          <p:nvPr/>
        </p:nvGrpSpPr>
        <p:grpSpPr>
          <a:xfrm>
            <a:off x="331925" y="1693975"/>
            <a:ext cx="3060300" cy="2223400"/>
            <a:chOff x="331925" y="1617775"/>
            <a:chExt cx="3060300" cy="2223400"/>
          </a:xfrm>
        </p:grpSpPr>
        <p:grpSp>
          <p:nvGrpSpPr>
            <p:cNvPr id="1064" name="Google Shape;1064;p159"/>
            <p:cNvGrpSpPr/>
            <p:nvPr/>
          </p:nvGrpSpPr>
          <p:grpSpPr>
            <a:xfrm>
              <a:off x="331925" y="1617775"/>
              <a:ext cx="3060300" cy="2223400"/>
              <a:chOff x="331925" y="1617775"/>
              <a:chExt cx="3060300" cy="2223400"/>
            </a:xfrm>
          </p:grpSpPr>
          <p:sp>
            <p:nvSpPr>
              <p:cNvPr id="1065" name="Google Shape;1065;p159"/>
              <p:cNvSpPr txBox="1"/>
              <p:nvPr/>
            </p:nvSpPr>
            <p:spPr>
              <a:xfrm>
                <a:off x="331925" y="2898275"/>
                <a:ext cx="3060300" cy="942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600">
                    <a:latin typeface="Overpass"/>
                    <a:ea typeface="Overpass"/>
                    <a:cs typeface="Overpass"/>
                    <a:sym typeface="Overpass"/>
                  </a:rPr>
                  <a:t>JENKINS-AS-A SERVICE</a:t>
                </a:r>
                <a:endParaRPr b="1" sz="1600">
                  <a:latin typeface="Overpass"/>
                  <a:ea typeface="Overpass"/>
                  <a:cs typeface="Overpass"/>
                  <a:sym typeface="Overpass"/>
                </a:endParaRPr>
              </a:p>
              <a:p>
                <a:pPr indent="0" lvl="0" marL="0" rtl="0" algn="ctr">
                  <a:spcBef>
                    <a:spcPts val="0"/>
                  </a:spcBef>
                  <a:spcAft>
                    <a:spcPts val="0"/>
                  </a:spcAft>
                  <a:buNone/>
                </a:pPr>
                <a:r>
                  <a:rPr b="1" lang="en" sz="1600">
                    <a:latin typeface="Overpass"/>
                    <a:ea typeface="Overpass"/>
                    <a:cs typeface="Overpass"/>
                    <a:sym typeface="Overpass"/>
                  </a:rPr>
                  <a:t>ON OPENSHIFT</a:t>
                </a:r>
                <a:endParaRPr b="1" sz="1600">
                  <a:latin typeface="Overpass"/>
                  <a:ea typeface="Overpass"/>
                  <a:cs typeface="Overpass"/>
                  <a:sym typeface="Overpass"/>
                </a:endParaRPr>
              </a:p>
            </p:txBody>
          </p:sp>
          <p:sp>
            <p:nvSpPr>
              <p:cNvPr id="1066" name="Google Shape;1066;p159"/>
              <p:cNvSpPr/>
              <p:nvPr/>
            </p:nvSpPr>
            <p:spPr>
              <a:xfrm>
                <a:off x="1185425" y="1617775"/>
                <a:ext cx="1353300" cy="13533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67" name="Google Shape;1067;p159"/>
            <p:cNvPicPr preferRelativeResize="0"/>
            <p:nvPr/>
          </p:nvPicPr>
          <p:blipFill>
            <a:blip r:embed="rId3">
              <a:alphaModFix/>
            </a:blip>
            <a:stretch>
              <a:fillRect/>
            </a:stretch>
          </p:blipFill>
          <p:spPr>
            <a:xfrm>
              <a:off x="1378550" y="2009090"/>
              <a:ext cx="814650" cy="584702"/>
            </a:xfrm>
            <a:prstGeom prst="rect">
              <a:avLst/>
            </a:prstGeom>
            <a:noFill/>
            <a:ln>
              <a:noFill/>
            </a:ln>
          </p:spPr>
        </p:pic>
      </p:grpSp>
      <p:grpSp>
        <p:nvGrpSpPr>
          <p:cNvPr id="1068" name="Google Shape;1068;p159"/>
          <p:cNvGrpSpPr/>
          <p:nvPr/>
        </p:nvGrpSpPr>
        <p:grpSpPr>
          <a:xfrm>
            <a:off x="3189138" y="1693975"/>
            <a:ext cx="2918100" cy="2223400"/>
            <a:chOff x="3136800" y="1617775"/>
            <a:chExt cx="2918100" cy="2223400"/>
          </a:xfrm>
        </p:grpSpPr>
        <p:sp>
          <p:nvSpPr>
            <p:cNvPr id="1069" name="Google Shape;1069;p159"/>
            <p:cNvSpPr txBox="1"/>
            <p:nvPr/>
          </p:nvSpPr>
          <p:spPr>
            <a:xfrm>
              <a:off x="3136800" y="2898275"/>
              <a:ext cx="2918100" cy="942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600">
                  <a:latin typeface="Overpass"/>
                  <a:ea typeface="Overpass"/>
                  <a:cs typeface="Overpass"/>
                  <a:sym typeface="Overpass"/>
                </a:rPr>
                <a:t>HYBRID JENKINS INFRA WITH OPENSHIFT</a:t>
              </a:r>
              <a:endParaRPr b="1" sz="1600">
                <a:latin typeface="Overpass"/>
                <a:ea typeface="Overpass"/>
                <a:cs typeface="Overpass"/>
                <a:sym typeface="Overpass"/>
              </a:endParaRPr>
            </a:p>
          </p:txBody>
        </p:sp>
        <p:sp>
          <p:nvSpPr>
            <p:cNvPr id="1070" name="Google Shape;1070;p159"/>
            <p:cNvSpPr/>
            <p:nvPr/>
          </p:nvSpPr>
          <p:spPr>
            <a:xfrm>
              <a:off x="3919200" y="1617775"/>
              <a:ext cx="1353300" cy="13533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1" name="Google Shape;1071;p159"/>
            <p:cNvPicPr preferRelativeResize="0"/>
            <p:nvPr/>
          </p:nvPicPr>
          <p:blipFill>
            <a:blip r:embed="rId4">
              <a:alphaModFix/>
            </a:blip>
            <a:stretch>
              <a:fillRect/>
            </a:stretch>
          </p:blipFill>
          <p:spPr>
            <a:xfrm>
              <a:off x="4231190" y="1951775"/>
              <a:ext cx="729321" cy="722858"/>
            </a:xfrm>
            <a:prstGeom prst="rect">
              <a:avLst/>
            </a:prstGeom>
            <a:noFill/>
            <a:ln>
              <a:noFill/>
            </a:ln>
          </p:spPr>
        </p:pic>
      </p:grpSp>
      <p:grpSp>
        <p:nvGrpSpPr>
          <p:cNvPr id="1072" name="Google Shape;1072;p159"/>
          <p:cNvGrpSpPr/>
          <p:nvPr/>
        </p:nvGrpSpPr>
        <p:grpSpPr>
          <a:xfrm>
            <a:off x="5904150" y="1693975"/>
            <a:ext cx="3060300" cy="2223400"/>
            <a:chOff x="5904150" y="1617775"/>
            <a:chExt cx="3060300" cy="2223400"/>
          </a:xfrm>
        </p:grpSpPr>
        <p:sp>
          <p:nvSpPr>
            <p:cNvPr id="1073" name="Google Shape;1073;p159"/>
            <p:cNvSpPr txBox="1"/>
            <p:nvPr/>
          </p:nvSpPr>
          <p:spPr>
            <a:xfrm>
              <a:off x="5904150" y="2898275"/>
              <a:ext cx="3060300" cy="942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Overpass"/>
                  <a:ea typeface="Overpass"/>
                  <a:cs typeface="Overpass"/>
                  <a:sym typeface="Overpass"/>
                </a:rPr>
                <a:t>EXISTING CI/CD </a:t>
              </a:r>
              <a:br>
                <a:rPr b="1" lang="en" sz="1600">
                  <a:solidFill>
                    <a:schemeClr val="dk1"/>
                  </a:solidFill>
                  <a:latin typeface="Overpass"/>
                  <a:ea typeface="Overpass"/>
                  <a:cs typeface="Overpass"/>
                  <a:sym typeface="Overpass"/>
                </a:rPr>
              </a:br>
              <a:r>
                <a:rPr b="1" lang="en" sz="1600">
                  <a:latin typeface="Overpass"/>
                  <a:ea typeface="Overpass"/>
                  <a:cs typeface="Overpass"/>
                  <a:sym typeface="Overpass"/>
                </a:rPr>
                <a:t>DEPLOY TO OPENSHIFT</a:t>
              </a:r>
              <a:endParaRPr b="1" sz="1600">
                <a:latin typeface="Overpass"/>
                <a:ea typeface="Overpass"/>
                <a:cs typeface="Overpass"/>
                <a:sym typeface="Overpass"/>
              </a:endParaRPr>
            </a:p>
          </p:txBody>
        </p:sp>
        <p:sp>
          <p:nvSpPr>
            <p:cNvPr id="1074" name="Google Shape;1074;p159"/>
            <p:cNvSpPr/>
            <p:nvPr/>
          </p:nvSpPr>
          <p:spPr>
            <a:xfrm>
              <a:off x="6757650" y="1617775"/>
              <a:ext cx="1353300" cy="13533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5" name="Google Shape;1075;p159"/>
            <p:cNvPicPr preferRelativeResize="0"/>
            <p:nvPr/>
          </p:nvPicPr>
          <p:blipFill>
            <a:blip r:embed="rId5">
              <a:alphaModFix/>
            </a:blip>
            <a:stretch>
              <a:fillRect/>
            </a:stretch>
          </p:blipFill>
          <p:spPr>
            <a:xfrm>
              <a:off x="6917198" y="2098589"/>
              <a:ext cx="881804" cy="416636"/>
            </a:xfrm>
            <a:prstGeom prst="rect">
              <a:avLst/>
            </a:prstGeom>
            <a:noFill/>
            <a:ln>
              <a:noFill/>
            </a:ln>
          </p:spPr>
        </p:pic>
      </p:grpSp>
      <p:pic>
        <p:nvPicPr>
          <p:cNvPr id="1076" name="Google Shape;1076;p159"/>
          <p:cNvPicPr preferRelativeResize="0"/>
          <p:nvPr/>
        </p:nvPicPr>
        <p:blipFill rotWithShape="1">
          <a:blip r:embed="rId6">
            <a:alphaModFix/>
          </a:blip>
          <a:srcRect b="0" l="0" r="0" t="17688"/>
          <a:stretch/>
        </p:blipFill>
        <p:spPr>
          <a:xfrm>
            <a:off x="8231434" y="174809"/>
            <a:ext cx="739901" cy="596342"/>
          </a:xfrm>
          <a:prstGeom prst="rect">
            <a:avLst/>
          </a:prstGeom>
          <a:noFill/>
          <a:ln>
            <a:noFill/>
          </a:ln>
        </p:spPr>
      </p:pic>
      <p:sp>
        <p:nvSpPr>
          <p:cNvPr id="1077" name="Google Shape;1077;p159"/>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sp>
        <p:nvSpPr>
          <p:cNvPr id="1082" name="Google Shape;1082;p160"/>
          <p:cNvSpPr txBox="1"/>
          <p:nvPr>
            <p:ph idx="4294967295" type="title"/>
          </p:nvPr>
        </p:nvSpPr>
        <p:spPr>
          <a:xfrm>
            <a:off x="826650" y="35600"/>
            <a:ext cx="7490700" cy="1063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3000">
                <a:latin typeface="Overpass"/>
                <a:ea typeface="Overpass"/>
                <a:cs typeface="Overpass"/>
                <a:sym typeface="Overpass"/>
              </a:rPr>
              <a:t>USE THE OPENSHIFT PIPELINE</a:t>
            </a:r>
            <a:endParaRPr b="1" sz="3000">
              <a:latin typeface="Overpass"/>
              <a:ea typeface="Overpass"/>
              <a:cs typeface="Overpass"/>
              <a:sym typeface="Overpass"/>
            </a:endParaRPr>
          </a:p>
        </p:txBody>
      </p:sp>
      <p:grpSp>
        <p:nvGrpSpPr>
          <p:cNvPr id="1083" name="Google Shape;1083;p160"/>
          <p:cNvGrpSpPr/>
          <p:nvPr/>
        </p:nvGrpSpPr>
        <p:grpSpPr>
          <a:xfrm>
            <a:off x="1077804" y="1105113"/>
            <a:ext cx="6988392" cy="3516341"/>
            <a:chOff x="1006738" y="1105113"/>
            <a:chExt cx="6988392" cy="3516341"/>
          </a:xfrm>
        </p:grpSpPr>
        <p:sp>
          <p:nvSpPr>
            <p:cNvPr id="1084" name="Google Shape;1084;p160"/>
            <p:cNvSpPr/>
            <p:nvPr/>
          </p:nvSpPr>
          <p:spPr>
            <a:xfrm>
              <a:off x="6656831" y="1105113"/>
              <a:ext cx="1338300" cy="708000"/>
            </a:xfrm>
            <a:prstGeom prst="wedgeRectCallout">
              <a:avLst>
                <a:gd fmla="val -57015" name="adj1"/>
                <a:gd fmla="val 31308" name="adj2"/>
              </a:avLst>
            </a:prstGeom>
            <a:solidFill>
              <a:srgbClr val="D9D2E9"/>
            </a:solidFill>
            <a:ln cap="flat" cmpd="sng" w="9525">
              <a:solidFill>
                <a:srgbClr val="3B0083"/>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000">
                  <a:solidFill>
                    <a:srgbClr val="3B0083"/>
                  </a:solidFill>
                  <a:latin typeface="Overpass"/>
                  <a:ea typeface="Overpass"/>
                  <a:cs typeface="Overpass"/>
                  <a:sym typeface="Overpass"/>
                </a:rPr>
                <a:t>ServiceNow</a:t>
              </a:r>
              <a:endParaRPr sz="1000">
                <a:solidFill>
                  <a:srgbClr val="3B0083"/>
                </a:solidFill>
                <a:latin typeface="Overpass"/>
                <a:ea typeface="Overpass"/>
                <a:cs typeface="Overpass"/>
                <a:sym typeface="Overpass"/>
              </a:endParaRPr>
            </a:p>
            <a:p>
              <a:pPr indent="0" lvl="0" marL="0" rtl="0" algn="l">
                <a:spcBef>
                  <a:spcPts val="0"/>
                </a:spcBef>
                <a:spcAft>
                  <a:spcPts val="0"/>
                </a:spcAft>
                <a:buClr>
                  <a:srgbClr val="000000"/>
                </a:buClr>
                <a:buSzPts val="1100"/>
                <a:buFont typeface="Arial"/>
                <a:buNone/>
              </a:pPr>
              <a:r>
                <a:rPr lang="en" sz="1000">
                  <a:solidFill>
                    <a:srgbClr val="3B0083"/>
                  </a:solidFill>
                  <a:latin typeface="Overpass"/>
                  <a:ea typeface="Overpass"/>
                  <a:cs typeface="Overpass"/>
                  <a:sym typeface="Overpass"/>
                </a:rPr>
                <a:t>JIRA Service Desk</a:t>
              </a:r>
              <a:br>
                <a:rPr lang="en" sz="1000">
                  <a:solidFill>
                    <a:srgbClr val="3B0083"/>
                  </a:solidFill>
                  <a:latin typeface="Overpass"/>
                  <a:ea typeface="Overpass"/>
                  <a:cs typeface="Overpass"/>
                  <a:sym typeface="Overpass"/>
                </a:rPr>
              </a:br>
              <a:r>
                <a:rPr lang="en" sz="1000">
                  <a:solidFill>
                    <a:srgbClr val="3B0083"/>
                  </a:solidFill>
                  <a:latin typeface="Overpass"/>
                  <a:ea typeface="Overpass"/>
                  <a:cs typeface="Overpass"/>
                  <a:sym typeface="Overpass"/>
                </a:rPr>
                <a:t>Zendesk</a:t>
              </a:r>
              <a:endParaRPr sz="1000">
                <a:solidFill>
                  <a:srgbClr val="3B0083"/>
                </a:solidFill>
                <a:latin typeface="Overpass"/>
                <a:ea typeface="Overpass"/>
                <a:cs typeface="Overpass"/>
                <a:sym typeface="Overpass"/>
              </a:endParaRPr>
            </a:p>
            <a:p>
              <a:pPr indent="0" lvl="0" marL="0" rtl="0" algn="l">
                <a:spcBef>
                  <a:spcPts val="0"/>
                </a:spcBef>
                <a:spcAft>
                  <a:spcPts val="0"/>
                </a:spcAft>
                <a:buNone/>
              </a:pPr>
              <a:r>
                <a:rPr lang="en" sz="1000">
                  <a:solidFill>
                    <a:srgbClr val="3B0083"/>
                  </a:solidFill>
                  <a:latin typeface="Overpass"/>
                  <a:ea typeface="Overpass"/>
                  <a:cs typeface="Overpass"/>
                  <a:sym typeface="Overpass"/>
                </a:rPr>
                <a:t>BMC Remedy</a:t>
              </a:r>
              <a:endParaRPr>
                <a:solidFill>
                  <a:srgbClr val="3B0083"/>
                </a:solidFill>
              </a:endParaRPr>
            </a:p>
          </p:txBody>
        </p:sp>
        <p:grpSp>
          <p:nvGrpSpPr>
            <p:cNvPr id="1085" name="Google Shape;1085;p160"/>
            <p:cNvGrpSpPr/>
            <p:nvPr/>
          </p:nvGrpSpPr>
          <p:grpSpPr>
            <a:xfrm>
              <a:off x="1006738" y="1221642"/>
              <a:ext cx="6862926" cy="3399811"/>
              <a:chOff x="1118273" y="1131538"/>
              <a:chExt cx="7052642" cy="3418958"/>
            </a:xfrm>
          </p:grpSpPr>
          <p:sp>
            <p:nvSpPr>
              <p:cNvPr id="1086" name="Google Shape;1086;p160"/>
              <p:cNvSpPr/>
              <p:nvPr/>
            </p:nvSpPr>
            <p:spPr>
              <a:xfrm>
                <a:off x="4937575" y="4307375"/>
                <a:ext cx="1223400" cy="234600"/>
              </a:xfrm>
              <a:prstGeom prst="rect">
                <a:avLst/>
              </a:prstGeom>
              <a:solidFill>
                <a:srgbClr val="6FA8D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900">
                  <a:latin typeface="Proxima Nova"/>
                  <a:ea typeface="Proxima Nova"/>
                  <a:cs typeface="Proxima Nova"/>
                  <a:sym typeface="Proxima Nova"/>
                </a:endParaRPr>
              </a:p>
            </p:txBody>
          </p:sp>
          <p:sp>
            <p:nvSpPr>
              <p:cNvPr id="1087" name="Google Shape;1087;p160"/>
              <p:cNvSpPr/>
              <p:nvPr/>
            </p:nvSpPr>
            <p:spPr>
              <a:xfrm>
                <a:off x="3705875" y="4307375"/>
                <a:ext cx="1231800" cy="234600"/>
              </a:xfrm>
              <a:prstGeom prst="rect">
                <a:avLst/>
              </a:prstGeom>
              <a:solidFill>
                <a:srgbClr val="9FC5E8"/>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900">
                  <a:latin typeface="Proxima Nova"/>
                  <a:ea typeface="Proxima Nova"/>
                  <a:cs typeface="Proxima Nova"/>
                  <a:sym typeface="Proxima Nova"/>
                </a:endParaRPr>
              </a:p>
            </p:txBody>
          </p:sp>
          <p:sp>
            <p:nvSpPr>
              <p:cNvPr id="1088" name="Google Shape;1088;p160"/>
              <p:cNvSpPr/>
              <p:nvPr/>
            </p:nvSpPr>
            <p:spPr>
              <a:xfrm>
                <a:off x="2525925" y="4307375"/>
                <a:ext cx="1179900" cy="234600"/>
              </a:xfrm>
              <a:prstGeom prst="rect">
                <a:avLst/>
              </a:prstGeom>
              <a:solidFill>
                <a:srgbClr val="CFE2F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900">
                  <a:latin typeface="Proxima Nova"/>
                  <a:ea typeface="Proxima Nova"/>
                  <a:cs typeface="Proxima Nova"/>
                  <a:sym typeface="Proxima Nova"/>
                </a:endParaRPr>
              </a:p>
            </p:txBody>
          </p:sp>
          <p:sp>
            <p:nvSpPr>
              <p:cNvPr id="1089" name="Google Shape;1089;p160"/>
              <p:cNvSpPr/>
              <p:nvPr/>
            </p:nvSpPr>
            <p:spPr>
              <a:xfrm>
                <a:off x="6272600" y="3060200"/>
                <a:ext cx="1878000" cy="655500"/>
              </a:xfrm>
              <a:prstGeom prst="rect">
                <a:avLst/>
              </a:prstGeom>
              <a:solidFill>
                <a:srgbClr val="A2C4C9">
                  <a:alpha val="51920"/>
                </a:srgbClr>
              </a:solid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sz="900">
                    <a:solidFill>
                      <a:srgbClr val="000000"/>
                    </a:solidFill>
                    <a:latin typeface="Overpass"/>
                    <a:ea typeface="Overpass"/>
                    <a:cs typeface="Overpass"/>
                    <a:sym typeface="Overpass"/>
                  </a:rPr>
                  <a:t>OPENSHIFT</a:t>
                </a:r>
                <a:endParaRPr b="1" sz="900">
                  <a:solidFill>
                    <a:srgbClr val="000000"/>
                  </a:solidFill>
                  <a:latin typeface="Overpass"/>
                  <a:ea typeface="Overpass"/>
                  <a:cs typeface="Overpass"/>
                  <a:sym typeface="Overpass"/>
                </a:endParaRPr>
              </a:p>
              <a:p>
                <a:pPr indent="0" lvl="0" marL="0" rtl="0" algn="r">
                  <a:spcBef>
                    <a:spcPts val="0"/>
                  </a:spcBef>
                  <a:spcAft>
                    <a:spcPts val="0"/>
                  </a:spcAft>
                  <a:buClr>
                    <a:srgbClr val="000000"/>
                  </a:buClr>
                  <a:buSzPts val="1100"/>
                  <a:buFont typeface="Arial"/>
                  <a:buNone/>
                </a:pPr>
                <a:r>
                  <a:rPr b="1" lang="en" sz="900">
                    <a:solidFill>
                      <a:srgbClr val="000000"/>
                    </a:solidFill>
                    <a:latin typeface="Overpass"/>
                    <a:ea typeface="Overpass"/>
                    <a:cs typeface="Overpass"/>
                    <a:sym typeface="Overpass"/>
                  </a:rPr>
                  <a:t>IMAGE</a:t>
                </a:r>
                <a:endParaRPr b="1" sz="900">
                  <a:solidFill>
                    <a:srgbClr val="000000"/>
                  </a:solidFill>
                  <a:latin typeface="Overpass"/>
                  <a:ea typeface="Overpass"/>
                  <a:cs typeface="Overpass"/>
                  <a:sym typeface="Overpass"/>
                </a:endParaRPr>
              </a:p>
              <a:p>
                <a:pPr indent="0" lvl="0" marL="0" rtl="0" algn="r">
                  <a:spcBef>
                    <a:spcPts val="0"/>
                  </a:spcBef>
                  <a:spcAft>
                    <a:spcPts val="0"/>
                  </a:spcAft>
                  <a:buNone/>
                </a:pPr>
                <a:r>
                  <a:rPr b="1" lang="en" sz="900">
                    <a:solidFill>
                      <a:srgbClr val="000000"/>
                    </a:solidFill>
                    <a:latin typeface="Overpass"/>
                    <a:ea typeface="Overpass"/>
                    <a:cs typeface="Overpass"/>
                    <a:sym typeface="Overpass"/>
                  </a:rPr>
                  <a:t>REGISTRY</a:t>
                </a:r>
                <a:endParaRPr b="1" sz="900">
                  <a:solidFill>
                    <a:srgbClr val="000000"/>
                  </a:solidFill>
                  <a:latin typeface="Overpass"/>
                  <a:ea typeface="Overpass"/>
                  <a:cs typeface="Overpass"/>
                  <a:sym typeface="Overpass"/>
                </a:endParaRPr>
              </a:p>
            </p:txBody>
          </p:sp>
          <p:sp>
            <p:nvSpPr>
              <p:cNvPr id="1090" name="Google Shape;1090;p160"/>
              <p:cNvSpPr/>
              <p:nvPr/>
            </p:nvSpPr>
            <p:spPr>
              <a:xfrm>
                <a:off x="6272600" y="3712100"/>
                <a:ext cx="1878000" cy="595200"/>
              </a:xfrm>
              <a:prstGeom prst="rect">
                <a:avLst/>
              </a:prstGeom>
              <a:solidFill>
                <a:srgbClr val="45818E">
                  <a:alpha val="43460"/>
                </a:srgbClr>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900">
                    <a:latin typeface="Overpass"/>
                    <a:ea typeface="Overpass"/>
                    <a:cs typeface="Overpass"/>
                    <a:sym typeface="Overpass"/>
                  </a:rPr>
                  <a:t>OPENSHIFT</a:t>
                </a:r>
                <a:endParaRPr b="1" sz="900">
                  <a:latin typeface="Overpass"/>
                  <a:ea typeface="Overpass"/>
                  <a:cs typeface="Overpass"/>
                  <a:sym typeface="Overpass"/>
                </a:endParaRPr>
              </a:p>
              <a:p>
                <a:pPr indent="0" lvl="0" marL="0" rtl="0" algn="r">
                  <a:spcBef>
                    <a:spcPts val="0"/>
                  </a:spcBef>
                  <a:spcAft>
                    <a:spcPts val="0"/>
                  </a:spcAft>
                  <a:buNone/>
                </a:pPr>
                <a:r>
                  <a:rPr b="1" lang="en" sz="900">
                    <a:latin typeface="Overpass"/>
                    <a:ea typeface="Overpass"/>
                    <a:cs typeface="Overpass"/>
                    <a:sym typeface="Overpass"/>
                  </a:rPr>
                  <a:t>CLUSTER</a:t>
                </a:r>
                <a:endParaRPr b="1" sz="900">
                  <a:latin typeface="Overpass"/>
                  <a:ea typeface="Overpass"/>
                  <a:cs typeface="Overpass"/>
                  <a:sym typeface="Overpass"/>
                </a:endParaRPr>
              </a:p>
            </p:txBody>
          </p:sp>
          <p:pic>
            <p:nvPicPr>
              <p:cNvPr descr="Icon_RH_People_Adult-VNeck_RGB_Flat.png" id="1091" name="Google Shape;1091;p160"/>
              <p:cNvPicPr preferRelativeResize="0"/>
              <p:nvPr/>
            </p:nvPicPr>
            <p:blipFill>
              <a:blip r:embed="rId3">
                <a:alphaModFix/>
              </a:blip>
              <a:stretch>
                <a:fillRect/>
              </a:stretch>
            </p:blipFill>
            <p:spPr>
              <a:xfrm>
                <a:off x="1503689" y="1403849"/>
                <a:ext cx="229625" cy="354925"/>
              </a:xfrm>
              <a:prstGeom prst="rect">
                <a:avLst/>
              </a:prstGeom>
              <a:noFill/>
              <a:ln>
                <a:noFill/>
              </a:ln>
            </p:spPr>
          </p:pic>
          <p:pic>
            <p:nvPicPr>
              <p:cNvPr descr="Icon_RH_Hardware_Storage-A-Single_RGB_Flat.png" id="1092" name="Google Shape;1092;p160"/>
              <p:cNvPicPr preferRelativeResize="0"/>
              <p:nvPr/>
            </p:nvPicPr>
            <p:blipFill>
              <a:blip r:embed="rId4">
                <a:alphaModFix/>
              </a:blip>
              <a:stretch>
                <a:fillRect/>
              </a:stretch>
            </p:blipFill>
            <p:spPr>
              <a:xfrm>
                <a:off x="2237732" y="1532431"/>
                <a:ext cx="418431" cy="221617"/>
              </a:xfrm>
              <a:prstGeom prst="rect">
                <a:avLst/>
              </a:prstGeom>
              <a:noFill/>
              <a:ln>
                <a:noFill/>
              </a:ln>
            </p:spPr>
          </p:pic>
          <p:pic>
            <p:nvPicPr>
              <p:cNvPr descr="Icon_RH_Hardware_Storage-A-Single_RGB_Flat.png" id="1093" name="Google Shape;1093;p160"/>
              <p:cNvPicPr preferRelativeResize="0"/>
              <p:nvPr/>
            </p:nvPicPr>
            <p:blipFill>
              <a:blip r:embed="rId4">
                <a:alphaModFix/>
              </a:blip>
              <a:stretch>
                <a:fillRect/>
              </a:stretch>
            </p:blipFill>
            <p:spPr>
              <a:xfrm>
                <a:off x="3555264" y="1532431"/>
                <a:ext cx="418431" cy="221617"/>
              </a:xfrm>
              <a:prstGeom prst="rect">
                <a:avLst/>
              </a:prstGeom>
              <a:noFill/>
              <a:ln>
                <a:noFill/>
              </a:ln>
            </p:spPr>
          </p:pic>
          <p:sp>
            <p:nvSpPr>
              <p:cNvPr id="1094" name="Google Shape;1094;p160"/>
              <p:cNvSpPr txBox="1"/>
              <p:nvPr/>
            </p:nvSpPr>
            <p:spPr>
              <a:xfrm>
                <a:off x="1932287" y="1131548"/>
                <a:ext cx="1023900" cy="3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GIT SERVER</a:t>
                </a:r>
                <a:endParaRPr sz="800">
                  <a:latin typeface="Overpass"/>
                  <a:ea typeface="Overpass"/>
                  <a:cs typeface="Overpass"/>
                  <a:sym typeface="Overpass"/>
                </a:endParaRPr>
              </a:p>
            </p:txBody>
          </p:sp>
          <p:sp>
            <p:nvSpPr>
              <p:cNvPr id="1095" name="Google Shape;1095;p160"/>
              <p:cNvSpPr txBox="1"/>
              <p:nvPr/>
            </p:nvSpPr>
            <p:spPr>
              <a:xfrm>
                <a:off x="2999725" y="1131538"/>
                <a:ext cx="1485000" cy="3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ARTIFACT REPOSITORY</a:t>
                </a:r>
                <a:endParaRPr sz="800">
                  <a:latin typeface="Overpass"/>
                  <a:ea typeface="Overpass"/>
                  <a:cs typeface="Overpass"/>
                  <a:sym typeface="Overpass"/>
                </a:endParaRPr>
              </a:p>
            </p:txBody>
          </p:sp>
          <p:sp>
            <p:nvSpPr>
              <p:cNvPr id="1096" name="Google Shape;1096;p160"/>
              <p:cNvSpPr/>
              <p:nvPr/>
            </p:nvSpPr>
            <p:spPr>
              <a:xfrm>
                <a:off x="1249700" y="1855025"/>
                <a:ext cx="6900900" cy="11454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latin typeface="Overpass"/>
                    <a:ea typeface="Overpass"/>
                    <a:cs typeface="Overpass"/>
                    <a:sym typeface="Overpass"/>
                  </a:rPr>
                  <a:t>OPENSHIFT </a:t>
                </a:r>
                <a:endParaRPr b="1" sz="900">
                  <a:latin typeface="Overpass"/>
                  <a:ea typeface="Overpass"/>
                  <a:cs typeface="Overpass"/>
                  <a:sym typeface="Overpass"/>
                </a:endParaRPr>
              </a:p>
              <a:p>
                <a:pPr indent="0" lvl="0" marL="0" rtl="0" algn="l">
                  <a:spcBef>
                    <a:spcPts val="0"/>
                  </a:spcBef>
                  <a:spcAft>
                    <a:spcPts val="0"/>
                  </a:spcAft>
                  <a:buNone/>
                </a:pPr>
                <a:r>
                  <a:rPr b="1" lang="en" sz="900">
                    <a:latin typeface="Overpass"/>
                    <a:ea typeface="Overpass"/>
                    <a:cs typeface="Overpass"/>
                    <a:sym typeface="Overpass"/>
                  </a:rPr>
                  <a:t>CI/CD PIPELINE </a:t>
                </a:r>
                <a:endParaRPr b="1" sz="900">
                  <a:latin typeface="Overpass"/>
                  <a:ea typeface="Overpass"/>
                  <a:cs typeface="Overpass"/>
                  <a:sym typeface="Overpass"/>
                </a:endParaRPr>
              </a:p>
              <a:p>
                <a:pPr indent="0" lvl="0" marL="0" rtl="0" algn="l">
                  <a:spcBef>
                    <a:spcPts val="0"/>
                  </a:spcBef>
                  <a:spcAft>
                    <a:spcPts val="0"/>
                  </a:spcAft>
                  <a:buNone/>
                </a:pPr>
                <a:r>
                  <a:rPr b="1" lang="en" sz="900">
                    <a:latin typeface="Overpass"/>
                    <a:ea typeface="Overpass"/>
                    <a:cs typeface="Overpass"/>
                    <a:sym typeface="Overpass"/>
                  </a:rPr>
                  <a:t>(JENKINS)</a:t>
                </a:r>
                <a:endParaRPr b="1" sz="900">
                  <a:latin typeface="Overpass"/>
                  <a:ea typeface="Overpass"/>
                  <a:cs typeface="Overpass"/>
                  <a:sym typeface="Overpass"/>
                </a:endParaRPr>
              </a:p>
            </p:txBody>
          </p:sp>
          <p:pic>
            <p:nvPicPr>
              <p:cNvPr descr="Icon_RH_Object_Gear-Group_RGB_Flat.png" id="1097" name="Google Shape;1097;p160"/>
              <p:cNvPicPr preferRelativeResize="0"/>
              <p:nvPr/>
            </p:nvPicPr>
            <p:blipFill>
              <a:blip r:embed="rId5">
                <a:alphaModFix/>
              </a:blip>
              <a:stretch>
                <a:fillRect/>
              </a:stretch>
            </p:blipFill>
            <p:spPr>
              <a:xfrm>
                <a:off x="2905355" y="2079451"/>
                <a:ext cx="418430" cy="451522"/>
              </a:xfrm>
              <a:prstGeom prst="rect">
                <a:avLst/>
              </a:prstGeom>
              <a:noFill/>
              <a:ln>
                <a:noFill/>
              </a:ln>
            </p:spPr>
          </p:pic>
          <p:pic>
            <p:nvPicPr>
              <p:cNvPr descr="Icon_RH_Object_Gear-Group_RGB_Flat.png" id="1098" name="Google Shape;1098;p160"/>
              <p:cNvPicPr preferRelativeResize="0"/>
              <p:nvPr/>
            </p:nvPicPr>
            <p:blipFill>
              <a:blip r:embed="rId5">
                <a:alphaModFix/>
              </a:blip>
              <a:stretch>
                <a:fillRect/>
              </a:stretch>
            </p:blipFill>
            <p:spPr>
              <a:xfrm>
                <a:off x="4144441" y="2079451"/>
                <a:ext cx="418430" cy="451522"/>
              </a:xfrm>
              <a:prstGeom prst="rect">
                <a:avLst/>
              </a:prstGeom>
              <a:noFill/>
              <a:ln>
                <a:noFill/>
              </a:ln>
            </p:spPr>
          </p:pic>
          <p:pic>
            <p:nvPicPr>
              <p:cNvPr descr="Icon_RH_Object_Gear-Group_RGB_Flat.png" id="1099" name="Google Shape;1099;p160"/>
              <p:cNvPicPr preferRelativeResize="0"/>
              <p:nvPr/>
            </p:nvPicPr>
            <p:blipFill>
              <a:blip r:embed="rId5">
                <a:alphaModFix/>
              </a:blip>
              <a:stretch>
                <a:fillRect/>
              </a:stretch>
            </p:blipFill>
            <p:spPr>
              <a:xfrm>
                <a:off x="5363641" y="2079451"/>
                <a:ext cx="418430" cy="451522"/>
              </a:xfrm>
              <a:prstGeom prst="rect">
                <a:avLst/>
              </a:prstGeom>
              <a:noFill/>
              <a:ln>
                <a:noFill/>
              </a:ln>
            </p:spPr>
          </p:pic>
          <p:pic>
            <p:nvPicPr>
              <p:cNvPr descr="Icon_RH_Object_Gear-Group_RGB_Flat.png" id="1100" name="Google Shape;1100;p160"/>
              <p:cNvPicPr preferRelativeResize="0"/>
              <p:nvPr/>
            </p:nvPicPr>
            <p:blipFill>
              <a:blip r:embed="rId5">
                <a:alphaModFix/>
              </a:blip>
              <a:stretch>
                <a:fillRect/>
              </a:stretch>
            </p:blipFill>
            <p:spPr>
              <a:xfrm>
                <a:off x="6623150" y="2079451"/>
                <a:ext cx="418430" cy="451522"/>
              </a:xfrm>
              <a:prstGeom prst="rect">
                <a:avLst/>
              </a:prstGeom>
              <a:noFill/>
              <a:ln>
                <a:noFill/>
              </a:ln>
            </p:spPr>
          </p:pic>
          <p:sp>
            <p:nvSpPr>
              <p:cNvPr id="1101" name="Google Shape;1101;p160"/>
              <p:cNvSpPr txBox="1"/>
              <p:nvPr/>
            </p:nvSpPr>
            <p:spPr>
              <a:xfrm>
                <a:off x="2491920" y="2485160"/>
                <a:ext cx="12453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a:ea typeface="Overpass"/>
                    <a:cs typeface="Overpass"/>
                    <a:sym typeface="Overpass"/>
                  </a:rPr>
                  <a:t>IMAGE BUILD </a:t>
                </a:r>
                <a:endParaRPr sz="900">
                  <a:latin typeface="Overpass"/>
                  <a:ea typeface="Overpass"/>
                  <a:cs typeface="Overpass"/>
                  <a:sym typeface="Overpass"/>
                </a:endParaRPr>
              </a:p>
              <a:p>
                <a:pPr indent="0" lvl="0" marL="0" rtl="0" algn="ctr">
                  <a:spcBef>
                    <a:spcPts val="0"/>
                  </a:spcBef>
                  <a:spcAft>
                    <a:spcPts val="0"/>
                  </a:spcAft>
                  <a:buNone/>
                </a:pPr>
                <a:r>
                  <a:rPr lang="en" sz="900">
                    <a:latin typeface="Overpass"/>
                    <a:ea typeface="Overpass"/>
                    <a:cs typeface="Overpass"/>
                    <a:sym typeface="Overpass"/>
                  </a:rPr>
                  <a:t>&amp; DEPLOY</a:t>
                </a:r>
                <a:endParaRPr sz="900">
                  <a:latin typeface="Overpass"/>
                  <a:ea typeface="Overpass"/>
                  <a:cs typeface="Overpass"/>
                  <a:sym typeface="Overpass"/>
                </a:endParaRPr>
              </a:p>
            </p:txBody>
          </p:sp>
          <p:sp>
            <p:nvSpPr>
              <p:cNvPr id="1102" name="Google Shape;1102;p160"/>
              <p:cNvSpPr/>
              <p:nvPr/>
            </p:nvSpPr>
            <p:spPr>
              <a:xfrm>
                <a:off x="1249600" y="3060200"/>
                <a:ext cx="4911300" cy="655500"/>
              </a:xfrm>
              <a:prstGeom prst="rect">
                <a:avLst/>
              </a:prstGeom>
              <a:solidFill>
                <a:srgbClr val="A2C4C9">
                  <a:alpha val="5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900">
                    <a:solidFill>
                      <a:srgbClr val="000000"/>
                    </a:solidFill>
                    <a:latin typeface="Overpass"/>
                    <a:ea typeface="Overpass"/>
                    <a:cs typeface="Overpass"/>
                    <a:sym typeface="Overpass"/>
                  </a:rPr>
                  <a:t>OPENSHIFT</a:t>
                </a:r>
                <a:endParaRPr b="1" sz="900">
                  <a:solidFill>
                    <a:srgbClr val="000000"/>
                  </a:solidFill>
                  <a:latin typeface="Overpass"/>
                  <a:ea typeface="Overpass"/>
                  <a:cs typeface="Overpass"/>
                  <a:sym typeface="Overpass"/>
                </a:endParaRPr>
              </a:p>
              <a:p>
                <a:pPr indent="0" lvl="0" marL="0" rtl="0" algn="l">
                  <a:spcBef>
                    <a:spcPts val="0"/>
                  </a:spcBef>
                  <a:spcAft>
                    <a:spcPts val="0"/>
                  </a:spcAft>
                  <a:buNone/>
                </a:pPr>
                <a:r>
                  <a:rPr b="1" lang="en" sz="900">
                    <a:solidFill>
                      <a:srgbClr val="000000"/>
                    </a:solidFill>
                    <a:latin typeface="Overpass"/>
                    <a:ea typeface="Overpass"/>
                    <a:cs typeface="Overpass"/>
                    <a:sym typeface="Overpass"/>
                  </a:rPr>
                  <a:t>IMAGE</a:t>
                </a:r>
                <a:endParaRPr b="1" sz="900">
                  <a:solidFill>
                    <a:srgbClr val="000000"/>
                  </a:solidFill>
                  <a:latin typeface="Overpass"/>
                  <a:ea typeface="Overpass"/>
                  <a:cs typeface="Overpass"/>
                  <a:sym typeface="Overpass"/>
                </a:endParaRPr>
              </a:p>
              <a:p>
                <a:pPr indent="0" lvl="0" marL="0" rtl="0" algn="l">
                  <a:spcBef>
                    <a:spcPts val="0"/>
                  </a:spcBef>
                  <a:spcAft>
                    <a:spcPts val="0"/>
                  </a:spcAft>
                  <a:buNone/>
                </a:pPr>
                <a:r>
                  <a:rPr b="1" lang="en" sz="900">
                    <a:solidFill>
                      <a:srgbClr val="000000"/>
                    </a:solidFill>
                    <a:latin typeface="Overpass"/>
                    <a:ea typeface="Overpass"/>
                    <a:cs typeface="Overpass"/>
                    <a:sym typeface="Overpass"/>
                  </a:rPr>
                  <a:t>REGISTRY</a:t>
                </a:r>
                <a:endParaRPr b="1" sz="900">
                  <a:solidFill>
                    <a:srgbClr val="000000"/>
                  </a:solidFill>
                  <a:latin typeface="Overpass"/>
                  <a:ea typeface="Overpass"/>
                  <a:cs typeface="Overpass"/>
                  <a:sym typeface="Overpass"/>
                </a:endParaRPr>
              </a:p>
            </p:txBody>
          </p:sp>
          <p:sp>
            <p:nvSpPr>
              <p:cNvPr id="1103" name="Google Shape;1103;p160"/>
              <p:cNvSpPr/>
              <p:nvPr/>
            </p:nvSpPr>
            <p:spPr>
              <a:xfrm>
                <a:off x="1249711" y="3712100"/>
                <a:ext cx="4911300" cy="595200"/>
              </a:xfrm>
              <a:prstGeom prst="rect">
                <a:avLst/>
              </a:prstGeom>
              <a:solidFill>
                <a:srgbClr val="45818E">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latin typeface="Overpass"/>
                    <a:ea typeface="Overpass"/>
                    <a:cs typeface="Overpass"/>
                    <a:sym typeface="Overpass"/>
                  </a:rPr>
                  <a:t>OPENSHIFT</a:t>
                </a:r>
                <a:endParaRPr b="1" sz="900">
                  <a:latin typeface="Overpass"/>
                  <a:ea typeface="Overpass"/>
                  <a:cs typeface="Overpass"/>
                  <a:sym typeface="Overpass"/>
                </a:endParaRPr>
              </a:p>
              <a:p>
                <a:pPr indent="0" lvl="0" marL="0" rtl="0" algn="l">
                  <a:spcBef>
                    <a:spcPts val="0"/>
                  </a:spcBef>
                  <a:spcAft>
                    <a:spcPts val="0"/>
                  </a:spcAft>
                  <a:buNone/>
                </a:pPr>
                <a:r>
                  <a:rPr b="1" lang="en" sz="900">
                    <a:latin typeface="Overpass"/>
                    <a:ea typeface="Overpass"/>
                    <a:cs typeface="Overpass"/>
                    <a:sym typeface="Overpass"/>
                  </a:rPr>
                  <a:t>CLUSTER</a:t>
                </a:r>
                <a:endParaRPr b="1" sz="900">
                  <a:latin typeface="Overpass"/>
                  <a:ea typeface="Overpass"/>
                  <a:cs typeface="Overpass"/>
                  <a:sym typeface="Overpass"/>
                </a:endParaRPr>
              </a:p>
            </p:txBody>
          </p:sp>
          <p:sp>
            <p:nvSpPr>
              <p:cNvPr id="1104" name="Google Shape;1104;p160"/>
              <p:cNvSpPr txBox="1"/>
              <p:nvPr/>
            </p:nvSpPr>
            <p:spPr>
              <a:xfrm>
                <a:off x="6277018" y="1384213"/>
                <a:ext cx="5949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Overpass"/>
                    <a:ea typeface="Overpass"/>
                    <a:cs typeface="Overpass"/>
                    <a:sym typeface="Overpass"/>
                  </a:rPr>
                  <a:t>GO</a:t>
                </a:r>
                <a:br>
                  <a:rPr b="1" lang="en" sz="800">
                    <a:latin typeface="Overpass"/>
                    <a:ea typeface="Overpass"/>
                    <a:cs typeface="Overpass"/>
                    <a:sym typeface="Overpass"/>
                  </a:rPr>
                </a:br>
                <a:r>
                  <a:rPr b="1" lang="en" sz="800">
                    <a:latin typeface="Overpass"/>
                    <a:ea typeface="Overpass"/>
                    <a:cs typeface="Overpass"/>
                    <a:sym typeface="Overpass"/>
                  </a:rPr>
                  <a:t>LIVE?</a:t>
                </a:r>
                <a:endParaRPr b="1" sz="800">
                  <a:latin typeface="Overpass"/>
                  <a:ea typeface="Overpass"/>
                  <a:cs typeface="Overpass"/>
                  <a:sym typeface="Overpass"/>
                </a:endParaRPr>
              </a:p>
            </p:txBody>
          </p:sp>
          <p:cxnSp>
            <p:nvCxnSpPr>
              <p:cNvPr id="1105" name="Google Shape;1105;p160"/>
              <p:cNvCxnSpPr/>
              <p:nvPr/>
            </p:nvCxnSpPr>
            <p:spPr>
              <a:xfrm>
                <a:off x="1834475" y="1623843"/>
                <a:ext cx="328800" cy="0"/>
              </a:xfrm>
              <a:prstGeom prst="straightConnector1">
                <a:avLst/>
              </a:prstGeom>
              <a:noFill/>
              <a:ln cap="flat" cmpd="sng" w="9525">
                <a:solidFill>
                  <a:srgbClr val="666666"/>
                </a:solidFill>
                <a:prstDash val="solid"/>
                <a:round/>
                <a:headEnd len="med" w="med" type="none"/>
                <a:tailEnd len="med" w="med" type="triangle"/>
              </a:ln>
            </p:spPr>
          </p:cxnSp>
          <p:cxnSp>
            <p:nvCxnSpPr>
              <p:cNvPr id="1106" name="Google Shape;1106;p160"/>
              <p:cNvCxnSpPr/>
              <p:nvPr/>
            </p:nvCxnSpPr>
            <p:spPr>
              <a:xfrm>
                <a:off x="3114625" y="2905925"/>
                <a:ext cx="0" cy="276900"/>
              </a:xfrm>
              <a:prstGeom prst="straightConnector1">
                <a:avLst/>
              </a:prstGeom>
              <a:noFill/>
              <a:ln cap="flat" cmpd="sng" w="9525">
                <a:solidFill>
                  <a:srgbClr val="666666"/>
                </a:solidFill>
                <a:prstDash val="solid"/>
                <a:round/>
                <a:headEnd len="med" w="med" type="none"/>
                <a:tailEnd len="med" w="med" type="triangle"/>
              </a:ln>
            </p:spPr>
          </p:cxnSp>
          <p:cxnSp>
            <p:nvCxnSpPr>
              <p:cNvPr id="1107" name="Google Shape;1107;p160"/>
              <p:cNvCxnSpPr/>
              <p:nvPr/>
            </p:nvCxnSpPr>
            <p:spPr>
              <a:xfrm>
                <a:off x="3114625" y="3602900"/>
                <a:ext cx="0" cy="234600"/>
              </a:xfrm>
              <a:prstGeom prst="straightConnector1">
                <a:avLst/>
              </a:prstGeom>
              <a:noFill/>
              <a:ln cap="flat" cmpd="sng" w="9525">
                <a:solidFill>
                  <a:srgbClr val="666666"/>
                </a:solidFill>
                <a:prstDash val="solid"/>
                <a:round/>
                <a:headEnd len="med" w="med" type="none"/>
                <a:tailEnd len="med" w="med" type="triangle"/>
              </a:ln>
            </p:spPr>
          </p:cxnSp>
          <p:cxnSp>
            <p:nvCxnSpPr>
              <p:cNvPr id="1108" name="Google Shape;1108;p160"/>
              <p:cNvCxnSpPr/>
              <p:nvPr/>
            </p:nvCxnSpPr>
            <p:spPr>
              <a:xfrm>
                <a:off x="4353705" y="2905925"/>
                <a:ext cx="0" cy="276900"/>
              </a:xfrm>
              <a:prstGeom prst="straightConnector1">
                <a:avLst/>
              </a:prstGeom>
              <a:noFill/>
              <a:ln cap="flat" cmpd="sng" w="9525">
                <a:solidFill>
                  <a:srgbClr val="666666"/>
                </a:solidFill>
                <a:prstDash val="solid"/>
                <a:round/>
                <a:headEnd len="med" w="med" type="none"/>
                <a:tailEnd len="med" w="med" type="triangle"/>
              </a:ln>
            </p:spPr>
          </p:cxnSp>
          <p:cxnSp>
            <p:nvCxnSpPr>
              <p:cNvPr id="1109" name="Google Shape;1109;p160"/>
              <p:cNvCxnSpPr/>
              <p:nvPr/>
            </p:nvCxnSpPr>
            <p:spPr>
              <a:xfrm>
                <a:off x="4353701" y="3602900"/>
                <a:ext cx="0" cy="234600"/>
              </a:xfrm>
              <a:prstGeom prst="straightConnector1">
                <a:avLst/>
              </a:prstGeom>
              <a:noFill/>
              <a:ln cap="flat" cmpd="sng" w="9525">
                <a:solidFill>
                  <a:srgbClr val="666666"/>
                </a:solidFill>
                <a:prstDash val="solid"/>
                <a:round/>
                <a:headEnd len="med" w="med" type="none"/>
                <a:tailEnd len="med" w="med" type="triangle"/>
              </a:ln>
            </p:spPr>
          </p:cxnSp>
          <p:cxnSp>
            <p:nvCxnSpPr>
              <p:cNvPr id="1110" name="Google Shape;1110;p160"/>
              <p:cNvCxnSpPr/>
              <p:nvPr/>
            </p:nvCxnSpPr>
            <p:spPr>
              <a:xfrm>
                <a:off x="5572891" y="3602900"/>
                <a:ext cx="0" cy="234600"/>
              </a:xfrm>
              <a:prstGeom prst="straightConnector1">
                <a:avLst/>
              </a:prstGeom>
              <a:noFill/>
              <a:ln cap="flat" cmpd="sng" w="9525">
                <a:solidFill>
                  <a:srgbClr val="666666"/>
                </a:solidFill>
                <a:prstDash val="solid"/>
                <a:round/>
                <a:headEnd len="med" w="med" type="none"/>
                <a:tailEnd len="med" w="med" type="triangle"/>
              </a:ln>
            </p:spPr>
          </p:cxnSp>
          <p:cxnSp>
            <p:nvCxnSpPr>
              <p:cNvPr id="1111" name="Google Shape;1111;p160"/>
              <p:cNvCxnSpPr/>
              <p:nvPr/>
            </p:nvCxnSpPr>
            <p:spPr>
              <a:xfrm>
                <a:off x="5572900" y="2905925"/>
                <a:ext cx="0" cy="276900"/>
              </a:xfrm>
              <a:prstGeom prst="straightConnector1">
                <a:avLst/>
              </a:prstGeom>
              <a:noFill/>
              <a:ln cap="flat" cmpd="sng" w="9525">
                <a:solidFill>
                  <a:srgbClr val="666666"/>
                </a:solidFill>
                <a:prstDash val="solid"/>
                <a:round/>
                <a:headEnd len="med" w="med" type="none"/>
                <a:tailEnd len="med" w="med" type="triangle"/>
              </a:ln>
            </p:spPr>
          </p:cxnSp>
          <p:sp>
            <p:nvSpPr>
              <p:cNvPr id="1112" name="Google Shape;1112;p160"/>
              <p:cNvSpPr txBox="1"/>
              <p:nvPr/>
            </p:nvSpPr>
            <p:spPr>
              <a:xfrm>
                <a:off x="3841706" y="2485168"/>
                <a:ext cx="10239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a:ea typeface="Overpass"/>
                    <a:cs typeface="Overpass"/>
                    <a:sym typeface="Overpass"/>
                  </a:rPr>
                  <a:t>PROMOTE</a:t>
                </a:r>
                <a:endParaRPr sz="900">
                  <a:latin typeface="Overpass"/>
                  <a:ea typeface="Overpass"/>
                  <a:cs typeface="Overpass"/>
                  <a:sym typeface="Overpass"/>
                </a:endParaRPr>
              </a:p>
              <a:p>
                <a:pPr indent="0" lvl="0" marL="0" rtl="0" algn="ctr">
                  <a:spcBef>
                    <a:spcPts val="0"/>
                  </a:spcBef>
                  <a:spcAft>
                    <a:spcPts val="0"/>
                  </a:spcAft>
                  <a:buNone/>
                </a:pPr>
                <a:r>
                  <a:rPr lang="en" sz="900">
                    <a:latin typeface="Overpass"/>
                    <a:ea typeface="Overpass"/>
                    <a:cs typeface="Overpass"/>
                    <a:sym typeface="Overpass"/>
                  </a:rPr>
                  <a:t>TO TEST</a:t>
                </a:r>
                <a:endParaRPr sz="900">
                  <a:latin typeface="Overpass"/>
                  <a:ea typeface="Overpass"/>
                  <a:cs typeface="Overpass"/>
                  <a:sym typeface="Overpass"/>
                </a:endParaRPr>
              </a:p>
            </p:txBody>
          </p:sp>
          <p:sp>
            <p:nvSpPr>
              <p:cNvPr id="1113" name="Google Shape;1113;p160"/>
              <p:cNvSpPr txBox="1"/>
              <p:nvPr/>
            </p:nvSpPr>
            <p:spPr>
              <a:xfrm>
                <a:off x="5060906" y="2485168"/>
                <a:ext cx="10239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a:ea typeface="Overpass"/>
                    <a:cs typeface="Overpass"/>
                    <a:sym typeface="Overpass"/>
                  </a:rPr>
                  <a:t>PROMOTE</a:t>
                </a:r>
                <a:endParaRPr sz="900">
                  <a:latin typeface="Overpass"/>
                  <a:ea typeface="Overpass"/>
                  <a:cs typeface="Overpass"/>
                  <a:sym typeface="Overpass"/>
                </a:endParaRPr>
              </a:p>
              <a:p>
                <a:pPr indent="0" lvl="0" marL="0" rtl="0" algn="ctr">
                  <a:spcBef>
                    <a:spcPts val="0"/>
                  </a:spcBef>
                  <a:spcAft>
                    <a:spcPts val="0"/>
                  </a:spcAft>
                  <a:buNone/>
                </a:pPr>
                <a:r>
                  <a:rPr lang="en" sz="900">
                    <a:latin typeface="Overpass"/>
                    <a:ea typeface="Overpass"/>
                    <a:cs typeface="Overpass"/>
                    <a:sym typeface="Overpass"/>
                  </a:rPr>
                  <a:t>TO UAT</a:t>
                </a:r>
                <a:endParaRPr sz="900">
                  <a:latin typeface="Overpass"/>
                  <a:ea typeface="Overpass"/>
                  <a:cs typeface="Overpass"/>
                  <a:sym typeface="Overpass"/>
                </a:endParaRPr>
              </a:p>
            </p:txBody>
          </p:sp>
          <p:sp>
            <p:nvSpPr>
              <p:cNvPr id="1114" name="Google Shape;1114;p160"/>
              <p:cNvSpPr txBox="1"/>
              <p:nvPr/>
            </p:nvSpPr>
            <p:spPr>
              <a:xfrm>
                <a:off x="6320416" y="2485168"/>
                <a:ext cx="10239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a:ea typeface="Overpass"/>
                    <a:cs typeface="Overpass"/>
                    <a:sym typeface="Overpass"/>
                  </a:rPr>
                  <a:t>PROMOTE</a:t>
                </a:r>
                <a:endParaRPr sz="900">
                  <a:latin typeface="Overpass"/>
                  <a:ea typeface="Overpass"/>
                  <a:cs typeface="Overpass"/>
                  <a:sym typeface="Overpass"/>
                </a:endParaRPr>
              </a:p>
              <a:p>
                <a:pPr indent="0" lvl="0" marL="0" rtl="0" algn="ctr">
                  <a:spcBef>
                    <a:spcPts val="0"/>
                  </a:spcBef>
                  <a:spcAft>
                    <a:spcPts val="0"/>
                  </a:spcAft>
                  <a:buNone/>
                </a:pPr>
                <a:r>
                  <a:rPr lang="en" sz="900">
                    <a:latin typeface="Overpass"/>
                    <a:ea typeface="Overpass"/>
                    <a:cs typeface="Overpass"/>
                    <a:sym typeface="Overpass"/>
                  </a:rPr>
                  <a:t>TO PROD</a:t>
                </a:r>
                <a:endParaRPr sz="900">
                  <a:latin typeface="Overpass"/>
                  <a:ea typeface="Overpass"/>
                  <a:cs typeface="Overpass"/>
                  <a:sym typeface="Overpass"/>
                </a:endParaRPr>
              </a:p>
            </p:txBody>
          </p:sp>
          <p:cxnSp>
            <p:nvCxnSpPr>
              <p:cNvPr id="1115" name="Google Shape;1115;p160"/>
              <p:cNvCxnSpPr/>
              <p:nvPr/>
            </p:nvCxnSpPr>
            <p:spPr>
              <a:xfrm>
                <a:off x="3418021" y="2305212"/>
                <a:ext cx="596700" cy="0"/>
              </a:xfrm>
              <a:prstGeom prst="straightConnector1">
                <a:avLst/>
              </a:prstGeom>
              <a:noFill/>
              <a:ln cap="flat" cmpd="sng" w="9525">
                <a:solidFill>
                  <a:srgbClr val="666666"/>
                </a:solidFill>
                <a:prstDash val="solid"/>
                <a:round/>
                <a:headEnd len="med" w="med" type="none"/>
                <a:tailEnd len="med" w="med" type="triangle"/>
              </a:ln>
            </p:spPr>
          </p:cxnSp>
          <p:cxnSp>
            <p:nvCxnSpPr>
              <p:cNvPr id="1116" name="Google Shape;1116;p160"/>
              <p:cNvCxnSpPr/>
              <p:nvPr/>
            </p:nvCxnSpPr>
            <p:spPr>
              <a:xfrm>
                <a:off x="4661407" y="2305212"/>
                <a:ext cx="594900" cy="0"/>
              </a:xfrm>
              <a:prstGeom prst="straightConnector1">
                <a:avLst/>
              </a:prstGeom>
              <a:noFill/>
              <a:ln cap="flat" cmpd="sng" w="9525">
                <a:solidFill>
                  <a:srgbClr val="666666"/>
                </a:solidFill>
                <a:prstDash val="solid"/>
                <a:round/>
                <a:headEnd len="med" w="med" type="none"/>
                <a:tailEnd len="med" w="med" type="triangle"/>
              </a:ln>
            </p:spPr>
          </p:cxnSp>
          <p:cxnSp>
            <p:nvCxnSpPr>
              <p:cNvPr id="1117" name="Google Shape;1117;p160"/>
              <p:cNvCxnSpPr/>
              <p:nvPr/>
            </p:nvCxnSpPr>
            <p:spPr>
              <a:xfrm>
                <a:off x="5882871" y="2305212"/>
                <a:ext cx="671400" cy="600"/>
              </a:xfrm>
              <a:prstGeom prst="straightConnector1">
                <a:avLst/>
              </a:prstGeom>
              <a:noFill/>
              <a:ln cap="flat" cmpd="sng" w="9525">
                <a:solidFill>
                  <a:srgbClr val="666666"/>
                </a:solidFill>
                <a:prstDash val="solid"/>
                <a:round/>
                <a:headEnd len="med" w="med" type="none"/>
                <a:tailEnd len="med" w="med" type="triangle"/>
              </a:ln>
            </p:spPr>
          </p:cxnSp>
          <p:cxnSp>
            <p:nvCxnSpPr>
              <p:cNvPr id="1118" name="Google Shape;1118;p160"/>
              <p:cNvCxnSpPr/>
              <p:nvPr/>
            </p:nvCxnSpPr>
            <p:spPr>
              <a:xfrm>
                <a:off x="6214210" y="3070800"/>
                <a:ext cx="0" cy="1250400"/>
              </a:xfrm>
              <a:prstGeom prst="straightConnector1">
                <a:avLst/>
              </a:prstGeom>
              <a:noFill/>
              <a:ln cap="flat" cmpd="sng" w="9525">
                <a:solidFill>
                  <a:srgbClr val="666666"/>
                </a:solidFill>
                <a:prstDash val="dash"/>
                <a:round/>
                <a:headEnd len="med" w="med" type="none"/>
                <a:tailEnd len="med" w="med" type="none"/>
              </a:ln>
            </p:spPr>
          </p:cxnSp>
          <p:cxnSp>
            <p:nvCxnSpPr>
              <p:cNvPr id="1119" name="Google Shape;1119;p160"/>
              <p:cNvCxnSpPr/>
              <p:nvPr/>
            </p:nvCxnSpPr>
            <p:spPr>
              <a:xfrm>
                <a:off x="6832362" y="3602900"/>
                <a:ext cx="0" cy="234600"/>
              </a:xfrm>
              <a:prstGeom prst="straightConnector1">
                <a:avLst/>
              </a:prstGeom>
              <a:noFill/>
              <a:ln cap="flat" cmpd="sng" w="9525">
                <a:solidFill>
                  <a:srgbClr val="666666"/>
                </a:solidFill>
                <a:prstDash val="solid"/>
                <a:round/>
                <a:headEnd len="med" w="med" type="none"/>
                <a:tailEnd len="med" w="med" type="triangle"/>
              </a:ln>
            </p:spPr>
          </p:cxnSp>
          <p:cxnSp>
            <p:nvCxnSpPr>
              <p:cNvPr id="1120" name="Google Shape;1120;p160"/>
              <p:cNvCxnSpPr/>
              <p:nvPr/>
            </p:nvCxnSpPr>
            <p:spPr>
              <a:xfrm>
                <a:off x="6832366" y="2905925"/>
                <a:ext cx="0" cy="276900"/>
              </a:xfrm>
              <a:prstGeom prst="straightConnector1">
                <a:avLst/>
              </a:prstGeom>
              <a:noFill/>
              <a:ln cap="flat" cmpd="sng" w="9525">
                <a:solidFill>
                  <a:srgbClr val="666666"/>
                </a:solidFill>
                <a:prstDash val="solid"/>
                <a:round/>
                <a:headEnd len="med" w="med" type="none"/>
                <a:tailEnd len="med" w="med" type="triangle"/>
              </a:ln>
            </p:spPr>
          </p:cxnSp>
          <p:cxnSp>
            <p:nvCxnSpPr>
              <p:cNvPr id="1121" name="Google Shape;1121;p160"/>
              <p:cNvCxnSpPr/>
              <p:nvPr/>
            </p:nvCxnSpPr>
            <p:spPr>
              <a:xfrm flipH="1" rot="5400000">
                <a:off x="2676124" y="1684148"/>
                <a:ext cx="393600" cy="297900"/>
              </a:xfrm>
              <a:prstGeom prst="bentConnector3">
                <a:avLst>
                  <a:gd fmla="val 50000" name="adj1"/>
                </a:avLst>
              </a:prstGeom>
              <a:noFill/>
              <a:ln cap="flat" cmpd="sng" w="9525">
                <a:solidFill>
                  <a:srgbClr val="666666"/>
                </a:solidFill>
                <a:prstDash val="solid"/>
                <a:round/>
                <a:headEnd len="med" w="med" type="triangle"/>
                <a:tailEnd len="med" w="med" type="none"/>
              </a:ln>
            </p:spPr>
          </p:cxnSp>
          <p:cxnSp>
            <p:nvCxnSpPr>
              <p:cNvPr id="1122" name="Google Shape;1122;p160"/>
              <p:cNvCxnSpPr/>
              <p:nvPr/>
            </p:nvCxnSpPr>
            <p:spPr>
              <a:xfrm rot="-5400000">
                <a:off x="3101076" y="1684148"/>
                <a:ext cx="393600" cy="297900"/>
              </a:xfrm>
              <a:prstGeom prst="bentConnector3">
                <a:avLst>
                  <a:gd fmla="val 50000" name="adj1"/>
                </a:avLst>
              </a:prstGeom>
              <a:noFill/>
              <a:ln cap="flat" cmpd="sng" w="9525">
                <a:solidFill>
                  <a:srgbClr val="666666"/>
                </a:solidFill>
                <a:prstDash val="solid"/>
                <a:round/>
                <a:headEnd len="med" w="med" type="triangle"/>
                <a:tailEnd len="med" w="med" type="triangle"/>
              </a:ln>
            </p:spPr>
          </p:cxnSp>
          <p:pic>
            <p:nvPicPr>
              <p:cNvPr descr="Icon_RH_People_Adult-VNeck_RGB_Flat.png" id="1123" name="Google Shape;1123;p160"/>
              <p:cNvPicPr preferRelativeResize="0"/>
              <p:nvPr/>
            </p:nvPicPr>
            <p:blipFill>
              <a:blip r:embed="rId3">
                <a:alphaModFix/>
              </a:blip>
              <a:stretch>
                <a:fillRect/>
              </a:stretch>
            </p:blipFill>
            <p:spPr>
              <a:xfrm>
                <a:off x="6083751" y="1403849"/>
                <a:ext cx="229625" cy="354925"/>
              </a:xfrm>
              <a:prstGeom prst="rect">
                <a:avLst/>
              </a:prstGeom>
              <a:noFill/>
              <a:ln>
                <a:noFill/>
              </a:ln>
            </p:spPr>
          </p:pic>
          <p:cxnSp>
            <p:nvCxnSpPr>
              <p:cNvPr id="1124" name="Google Shape;1124;p160"/>
              <p:cNvCxnSpPr/>
              <p:nvPr/>
            </p:nvCxnSpPr>
            <p:spPr>
              <a:xfrm>
                <a:off x="6199613" y="1806650"/>
                <a:ext cx="0" cy="499800"/>
              </a:xfrm>
              <a:prstGeom prst="straightConnector1">
                <a:avLst/>
              </a:prstGeom>
              <a:noFill/>
              <a:ln cap="flat" cmpd="sng" w="9525">
                <a:solidFill>
                  <a:srgbClr val="666666"/>
                </a:solidFill>
                <a:prstDash val="dot"/>
                <a:round/>
                <a:headEnd len="med" w="med" type="none"/>
                <a:tailEnd len="med" w="med" type="none"/>
              </a:ln>
            </p:spPr>
          </p:cxnSp>
          <p:sp>
            <p:nvSpPr>
              <p:cNvPr id="1125" name="Google Shape;1125;p160"/>
              <p:cNvSpPr txBox="1"/>
              <p:nvPr/>
            </p:nvSpPr>
            <p:spPr>
              <a:xfrm>
                <a:off x="5562046" y="1131539"/>
                <a:ext cx="1237800" cy="3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RELEASE MANAGER</a:t>
                </a:r>
                <a:endParaRPr sz="800">
                  <a:latin typeface="Overpass"/>
                  <a:ea typeface="Overpass"/>
                  <a:cs typeface="Overpass"/>
                  <a:sym typeface="Overpass"/>
                </a:endParaRPr>
              </a:p>
            </p:txBody>
          </p:sp>
          <p:sp>
            <p:nvSpPr>
              <p:cNvPr id="1126" name="Google Shape;1126;p160"/>
              <p:cNvSpPr txBox="1"/>
              <p:nvPr/>
            </p:nvSpPr>
            <p:spPr>
              <a:xfrm>
                <a:off x="1249034" y="4273596"/>
                <a:ext cx="10239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000000"/>
                    </a:solidFill>
                    <a:latin typeface="Overpass"/>
                    <a:ea typeface="Overpass"/>
                    <a:cs typeface="Overpass"/>
                    <a:sym typeface="Overpass"/>
                  </a:rPr>
                  <a:t>NON-PROD</a:t>
                </a:r>
                <a:endParaRPr>
                  <a:latin typeface="Overpass"/>
                  <a:ea typeface="Overpass"/>
                  <a:cs typeface="Overpass"/>
                  <a:sym typeface="Overpass"/>
                </a:endParaRPr>
              </a:p>
            </p:txBody>
          </p:sp>
          <p:sp>
            <p:nvSpPr>
              <p:cNvPr id="1127" name="Google Shape;1127;p160"/>
              <p:cNvSpPr txBox="1"/>
              <p:nvPr/>
            </p:nvSpPr>
            <p:spPr>
              <a:xfrm>
                <a:off x="7364814" y="4273588"/>
                <a:ext cx="806100" cy="276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900">
                    <a:solidFill>
                      <a:srgbClr val="000000"/>
                    </a:solidFill>
                    <a:latin typeface="Overpass"/>
                    <a:ea typeface="Overpass"/>
                    <a:cs typeface="Overpass"/>
                    <a:sym typeface="Overpass"/>
                  </a:rPr>
                  <a:t>PROD</a:t>
                </a:r>
                <a:endParaRPr>
                  <a:latin typeface="Overpass"/>
                  <a:ea typeface="Overpass"/>
                  <a:cs typeface="Overpass"/>
                  <a:sym typeface="Overpass"/>
                </a:endParaRPr>
              </a:p>
            </p:txBody>
          </p:sp>
          <p:sp>
            <p:nvSpPr>
              <p:cNvPr id="1128" name="Google Shape;1128;p160"/>
              <p:cNvSpPr txBox="1"/>
              <p:nvPr/>
            </p:nvSpPr>
            <p:spPr>
              <a:xfrm>
                <a:off x="2728025" y="4267073"/>
                <a:ext cx="732600" cy="2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000000"/>
                    </a:solidFill>
                    <a:latin typeface="Overpass"/>
                    <a:ea typeface="Overpass"/>
                    <a:cs typeface="Overpass"/>
                    <a:sym typeface="Overpass"/>
                  </a:rPr>
                  <a:t>DEV</a:t>
                </a:r>
                <a:endParaRPr sz="800">
                  <a:latin typeface="Overpass"/>
                  <a:ea typeface="Overpass"/>
                  <a:cs typeface="Overpass"/>
                  <a:sym typeface="Overpass"/>
                </a:endParaRPr>
              </a:p>
            </p:txBody>
          </p:sp>
          <p:sp>
            <p:nvSpPr>
              <p:cNvPr id="1129" name="Google Shape;1129;p160"/>
              <p:cNvSpPr txBox="1"/>
              <p:nvPr/>
            </p:nvSpPr>
            <p:spPr>
              <a:xfrm>
                <a:off x="3979473" y="4267073"/>
                <a:ext cx="732600" cy="2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000000"/>
                    </a:solidFill>
                    <a:latin typeface="Overpass"/>
                    <a:ea typeface="Overpass"/>
                    <a:cs typeface="Overpass"/>
                    <a:sym typeface="Overpass"/>
                  </a:rPr>
                  <a:t>TEST</a:t>
                </a:r>
                <a:endParaRPr sz="800">
                  <a:latin typeface="Overpass"/>
                  <a:ea typeface="Overpass"/>
                  <a:cs typeface="Overpass"/>
                  <a:sym typeface="Overpass"/>
                </a:endParaRPr>
              </a:p>
            </p:txBody>
          </p:sp>
          <p:sp>
            <p:nvSpPr>
              <p:cNvPr id="1130" name="Google Shape;1130;p160"/>
              <p:cNvSpPr txBox="1"/>
              <p:nvPr/>
            </p:nvSpPr>
            <p:spPr>
              <a:xfrm>
                <a:off x="5158442" y="4267073"/>
                <a:ext cx="797100" cy="2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000000"/>
                    </a:solidFill>
                    <a:latin typeface="Overpass"/>
                    <a:ea typeface="Overpass"/>
                    <a:cs typeface="Overpass"/>
                    <a:sym typeface="Overpass"/>
                  </a:rPr>
                  <a:t>UAT</a:t>
                </a:r>
                <a:endParaRPr sz="800">
                  <a:latin typeface="Overpass"/>
                  <a:ea typeface="Overpass"/>
                  <a:cs typeface="Overpass"/>
                  <a:sym typeface="Overpass"/>
                </a:endParaRPr>
              </a:p>
            </p:txBody>
          </p:sp>
          <p:cxnSp>
            <p:nvCxnSpPr>
              <p:cNvPr id="1131" name="Google Shape;1131;p160"/>
              <p:cNvCxnSpPr/>
              <p:nvPr/>
            </p:nvCxnSpPr>
            <p:spPr>
              <a:xfrm>
                <a:off x="3383905" y="3386014"/>
                <a:ext cx="719700" cy="0"/>
              </a:xfrm>
              <a:prstGeom prst="straightConnector1">
                <a:avLst/>
              </a:prstGeom>
              <a:noFill/>
              <a:ln cap="flat" cmpd="sng" w="9525">
                <a:solidFill>
                  <a:srgbClr val="666666"/>
                </a:solidFill>
                <a:prstDash val="dot"/>
                <a:round/>
                <a:headEnd len="med" w="med" type="none"/>
                <a:tailEnd len="med" w="med" type="triangle"/>
              </a:ln>
            </p:spPr>
          </p:cxnSp>
          <p:cxnSp>
            <p:nvCxnSpPr>
              <p:cNvPr id="1132" name="Google Shape;1132;p160"/>
              <p:cNvCxnSpPr/>
              <p:nvPr/>
            </p:nvCxnSpPr>
            <p:spPr>
              <a:xfrm>
                <a:off x="4627290" y="3386014"/>
                <a:ext cx="701700" cy="0"/>
              </a:xfrm>
              <a:prstGeom prst="straightConnector1">
                <a:avLst/>
              </a:prstGeom>
              <a:noFill/>
              <a:ln cap="flat" cmpd="sng" w="9525">
                <a:solidFill>
                  <a:srgbClr val="666666"/>
                </a:solidFill>
                <a:prstDash val="dot"/>
                <a:round/>
                <a:headEnd len="med" w="med" type="none"/>
                <a:tailEnd len="med" w="med" type="triangle"/>
              </a:ln>
            </p:spPr>
          </p:cxnSp>
          <p:sp>
            <p:nvSpPr>
              <p:cNvPr id="1133" name="Google Shape;1133;p160"/>
              <p:cNvSpPr/>
              <p:nvPr/>
            </p:nvSpPr>
            <p:spPr>
              <a:xfrm>
                <a:off x="5861000" y="2866000"/>
                <a:ext cx="733677" cy="528075"/>
              </a:xfrm>
              <a:custGeom>
                <a:rect b="b" l="l" r="r" t="t"/>
                <a:pathLst>
                  <a:path extrusionOk="0" h="21123" w="27733">
                    <a:moveTo>
                      <a:pt x="0" y="21123"/>
                    </a:moveTo>
                    <a:lnTo>
                      <a:pt x="5805" y="21123"/>
                    </a:lnTo>
                    <a:lnTo>
                      <a:pt x="5805" y="0"/>
                    </a:lnTo>
                    <a:lnTo>
                      <a:pt x="20478" y="0"/>
                    </a:lnTo>
                    <a:lnTo>
                      <a:pt x="20478" y="21123"/>
                    </a:lnTo>
                    <a:lnTo>
                      <a:pt x="27733" y="21123"/>
                    </a:lnTo>
                  </a:path>
                </a:pathLst>
              </a:custGeom>
              <a:noFill/>
              <a:ln cap="flat" cmpd="sng" w="9525">
                <a:solidFill>
                  <a:srgbClr val="666666"/>
                </a:solidFill>
                <a:prstDash val="dot"/>
                <a:round/>
                <a:headEnd len="med" w="med" type="none"/>
                <a:tailEnd len="med" w="med" type="triangle"/>
              </a:ln>
            </p:spPr>
          </p:sp>
          <p:sp>
            <p:nvSpPr>
              <p:cNvPr id="1134" name="Google Shape;1134;p160"/>
              <p:cNvSpPr txBox="1"/>
              <p:nvPr/>
            </p:nvSpPr>
            <p:spPr>
              <a:xfrm>
                <a:off x="5936144" y="1856332"/>
                <a:ext cx="5322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  ☑</a:t>
                </a:r>
                <a:endParaRPr sz="1200"/>
              </a:p>
            </p:txBody>
          </p:sp>
          <p:cxnSp>
            <p:nvCxnSpPr>
              <p:cNvPr id="1135" name="Google Shape;1135;p160"/>
              <p:cNvCxnSpPr/>
              <p:nvPr/>
            </p:nvCxnSpPr>
            <p:spPr>
              <a:xfrm>
                <a:off x="2529310" y="3780622"/>
                <a:ext cx="0" cy="464400"/>
              </a:xfrm>
              <a:prstGeom prst="straightConnector1">
                <a:avLst/>
              </a:prstGeom>
              <a:noFill/>
              <a:ln cap="flat" cmpd="sng" w="9525">
                <a:solidFill>
                  <a:srgbClr val="666666"/>
                </a:solidFill>
                <a:prstDash val="dash"/>
                <a:round/>
                <a:headEnd len="med" w="med" type="none"/>
                <a:tailEnd len="med" w="med" type="none"/>
              </a:ln>
            </p:spPr>
          </p:cxnSp>
          <p:cxnSp>
            <p:nvCxnSpPr>
              <p:cNvPr id="1136" name="Google Shape;1136;p160"/>
              <p:cNvCxnSpPr/>
              <p:nvPr/>
            </p:nvCxnSpPr>
            <p:spPr>
              <a:xfrm>
                <a:off x="3703020" y="3780622"/>
                <a:ext cx="0" cy="464400"/>
              </a:xfrm>
              <a:prstGeom prst="straightConnector1">
                <a:avLst/>
              </a:prstGeom>
              <a:noFill/>
              <a:ln cap="flat" cmpd="sng" w="9525">
                <a:solidFill>
                  <a:srgbClr val="666666"/>
                </a:solidFill>
                <a:prstDash val="dash"/>
                <a:round/>
                <a:headEnd len="med" w="med" type="none"/>
                <a:tailEnd len="med" w="med" type="none"/>
              </a:ln>
            </p:spPr>
          </p:cxnSp>
          <p:cxnSp>
            <p:nvCxnSpPr>
              <p:cNvPr id="1137" name="Google Shape;1137;p160"/>
              <p:cNvCxnSpPr/>
              <p:nvPr/>
            </p:nvCxnSpPr>
            <p:spPr>
              <a:xfrm>
                <a:off x="4937576" y="3780622"/>
                <a:ext cx="0" cy="464400"/>
              </a:xfrm>
              <a:prstGeom prst="straightConnector1">
                <a:avLst/>
              </a:prstGeom>
              <a:noFill/>
              <a:ln cap="flat" cmpd="sng" w="9525">
                <a:solidFill>
                  <a:srgbClr val="666666"/>
                </a:solidFill>
                <a:prstDash val="dash"/>
                <a:round/>
                <a:headEnd len="med" w="med" type="none"/>
                <a:tailEnd len="med" w="med" type="none"/>
              </a:ln>
            </p:spPr>
          </p:cxnSp>
          <p:pic>
            <p:nvPicPr>
              <p:cNvPr id="1138" name="Google Shape;1138;p160"/>
              <p:cNvPicPr preferRelativeResize="0"/>
              <p:nvPr/>
            </p:nvPicPr>
            <p:blipFill>
              <a:blip r:embed="rId6">
                <a:alphaModFix/>
              </a:blip>
              <a:stretch>
                <a:fillRect/>
              </a:stretch>
            </p:blipFill>
            <p:spPr>
              <a:xfrm>
                <a:off x="2954135" y="3911625"/>
                <a:ext cx="305566" cy="303150"/>
              </a:xfrm>
              <a:prstGeom prst="rect">
                <a:avLst/>
              </a:prstGeom>
              <a:noFill/>
              <a:ln>
                <a:noFill/>
              </a:ln>
            </p:spPr>
          </p:pic>
          <p:pic>
            <p:nvPicPr>
              <p:cNvPr id="1139" name="Google Shape;1139;p160"/>
              <p:cNvPicPr preferRelativeResize="0"/>
              <p:nvPr/>
            </p:nvPicPr>
            <p:blipFill>
              <a:blip r:embed="rId6">
                <a:alphaModFix/>
              </a:blip>
              <a:stretch>
                <a:fillRect/>
              </a:stretch>
            </p:blipFill>
            <p:spPr>
              <a:xfrm>
                <a:off x="4201611" y="3911625"/>
                <a:ext cx="305566" cy="303150"/>
              </a:xfrm>
              <a:prstGeom prst="rect">
                <a:avLst/>
              </a:prstGeom>
              <a:noFill/>
              <a:ln>
                <a:noFill/>
              </a:ln>
            </p:spPr>
          </p:pic>
          <p:pic>
            <p:nvPicPr>
              <p:cNvPr id="1140" name="Google Shape;1140;p160"/>
              <p:cNvPicPr preferRelativeResize="0"/>
              <p:nvPr/>
            </p:nvPicPr>
            <p:blipFill>
              <a:blip r:embed="rId6">
                <a:alphaModFix/>
              </a:blip>
              <a:stretch>
                <a:fillRect/>
              </a:stretch>
            </p:blipFill>
            <p:spPr>
              <a:xfrm>
                <a:off x="5417769" y="3911625"/>
                <a:ext cx="305566" cy="303150"/>
              </a:xfrm>
              <a:prstGeom prst="rect">
                <a:avLst/>
              </a:prstGeom>
              <a:noFill/>
              <a:ln>
                <a:noFill/>
              </a:ln>
            </p:spPr>
          </p:pic>
          <p:pic>
            <p:nvPicPr>
              <p:cNvPr id="1141" name="Google Shape;1141;p160"/>
              <p:cNvPicPr preferRelativeResize="0"/>
              <p:nvPr/>
            </p:nvPicPr>
            <p:blipFill>
              <a:blip r:embed="rId6">
                <a:alphaModFix/>
              </a:blip>
              <a:stretch>
                <a:fillRect/>
              </a:stretch>
            </p:blipFill>
            <p:spPr>
              <a:xfrm>
                <a:off x="6678267" y="3911625"/>
                <a:ext cx="305566" cy="303150"/>
              </a:xfrm>
              <a:prstGeom prst="rect">
                <a:avLst/>
              </a:prstGeom>
              <a:noFill/>
              <a:ln>
                <a:noFill/>
              </a:ln>
            </p:spPr>
          </p:pic>
          <p:pic>
            <p:nvPicPr>
              <p:cNvPr id="1142" name="Google Shape;1142;p160"/>
              <p:cNvPicPr preferRelativeResize="0"/>
              <p:nvPr/>
            </p:nvPicPr>
            <p:blipFill>
              <a:blip r:embed="rId7">
                <a:alphaModFix/>
              </a:blip>
              <a:stretch>
                <a:fillRect/>
              </a:stretch>
            </p:blipFill>
            <p:spPr>
              <a:xfrm>
                <a:off x="2978511" y="3250250"/>
                <a:ext cx="277475" cy="278625"/>
              </a:xfrm>
              <a:prstGeom prst="rect">
                <a:avLst/>
              </a:prstGeom>
              <a:noFill/>
              <a:ln>
                <a:noFill/>
              </a:ln>
            </p:spPr>
          </p:pic>
          <p:pic>
            <p:nvPicPr>
              <p:cNvPr id="1143" name="Google Shape;1143;p160"/>
              <p:cNvPicPr preferRelativeResize="0"/>
              <p:nvPr/>
            </p:nvPicPr>
            <p:blipFill>
              <a:blip r:embed="rId7">
                <a:alphaModFix/>
              </a:blip>
              <a:stretch>
                <a:fillRect/>
              </a:stretch>
            </p:blipFill>
            <p:spPr>
              <a:xfrm>
                <a:off x="4213440" y="3250250"/>
                <a:ext cx="277475" cy="278625"/>
              </a:xfrm>
              <a:prstGeom prst="rect">
                <a:avLst/>
              </a:prstGeom>
              <a:noFill/>
              <a:ln>
                <a:noFill/>
              </a:ln>
            </p:spPr>
          </p:pic>
          <p:pic>
            <p:nvPicPr>
              <p:cNvPr id="1144" name="Google Shape;1144;p160"/>
              <p:cNvPicPr preferRelativeResize="0"/>
              <p:nvPr/>
            </p:nvPicPr>
            <p:blipFill>
              <a:blip r:embed="rId7">
                <a:alphaModFix/>
              </a:blip>
              <a:stretch>
                <a:fillRect/>
              </a:stretch>
            </p:blipFill>
            <p:spPr>
              <a:xfrm>
                <a:off x="5432640" y="3250250"/>
                <a:ext cx="277475" cy="278625"/>
              </a:xfrm>
              <a:prstGeom prst="rect">
                <a:avLst/>
              </a:prstGeom>
              <a:noFill/>
              <a:ln>
                <a:noFill/>
              </a:ln>
            </p:spPr>
          </p:pic>
          <p:pic>
            <p:nvPicPr>
              <p:cNvPr id="1145" name="Google Shape;1145;p160"/>
              <p:cNvPicPr preferRelativeResize="0"/>
              <p:nvPr/>
            </p:nvPicPr>
            <p:blipFill>
              <a:blip r:embed="rId7">
                <a:alphaModFix/>
              </a:blip>
              <a:stretch>
                <a:fillRect/>
              </a:stretch>
            </p:blipFill>
            <p:spPr>
              <a:xfrm>
                <a:off x="6688717" y="3250250"/>
                <a:ext cx="277475" cy="278625"/>
              </a:xfrm>
              <a:prstGeom prst="rect">
                <a:avLst/>
              </a:prstGeom>
              <a:noFill/>
              <a:ln>
                <a:noFill/>
              </a:ln>
            </p:spPr>
          </p:pic>
          <p:sp>
            <p:nvSpPr>
              <p:cNvPr id="1146" name="Google Shape;1146;p160"/>
              <p:cNvSpPr txBox="1"/>
              <p:nvPr/>
            </p:nvSpPr>
            <p:spPr>
              <a:xfrm>
                <a:off x="1118273" y="1131548"/>
                <a:ext cx="1023900" cy="33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DEVELOPER</a:t>
                </a:r>
                <a:endParaRPr sz="800">
                  <a:latin typeface="Overpass"/>
                  <a:ea typeface="Overpass"/>
                  <a:cs typeface="Overpass"/>
                  <a:sym typeface="Overpass"/>
                </a:endParaRPr>
              </a:p>
            </p:txBody>
          </p:sp>
        </p:grpSp>
      </p:grpSp>
      <p:sp>
        <p:nvSpPr>
          <p:cNvPr id="1147" name="Google Shape;1147;p160"/>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1" name="Shape 1151"/>
        <p:cNvGrpSpPr/>
        <p:nvPr/>
      </p:nvGrpSpPr>
      <p:grpSpPr>
        <a:xfrm>
          <a:off x="0" y="0"/>
          <a:ext cx="0" cy="0"/>
          <a:chOff x="0" y="0"/>
          <a:chExt cx="0" cy="0"/>
        </a:xfrm>
      </p:grpSpPr>
      <p:sp>
        <p:nvSpPr>
          <p:cNvPr id="1152" name="Google Shape;1152;p161"/>
          <p:cNvSpPr/>
          <p:nvPr/>
        </p:nvSpPr>
        <p:spPr>
          <a:xfrm>
            <a:off x="1470175" y="1977550"/>
            <a:ext cx="6429900" cy="2018100"/>
          </a:xfrm>
          <a:prstGeom prst="rect">
            <a:avLst/>
          </a:prstGeom>
          <a:solidFill>
            <a:srgbClr val="A25F0B">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61"/>
          <p:cNvSpPr txBox="1"/>
          <p:nvPr>
            <p:ph idx="4294967295" type="title"/>
          </p:nvPr>
        </p:nvSpPr>
        <p:spPr>
          <a:xfrm>
            <a:off x="535350" y="35600"/>
            <a:ext cx="8073300" cy="1063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2400">
                <a:latin typeface="Overpass"/>
                <a:ea typeface="Overpass"/>
                <a:cs typeface="Overpass"/>
                <a:sym typeface="Overpass"/>
              </a:rPr>
              <a:t>OR USE</a:t>
            </a:r>
            <a:r>
              <a:rPr b="1" lang="en" sz="2400">
                <a:latin typeface="Overpass"/>
                <a:ea typeface="Overpass"/>
                <a:cs typeface="Overpass"/>
                <a:sym typeface="Overpass"/>
              </a:rPr>
              <a:t> EXISTING DELIVERY PROCESSES</a:t>
            </a:r>
            <a:endParaRPr b="1" sz="2400">
              <a:latin typeface="Overpass"/>
              <a:ea typeface="Overpass"/>
              <a:cs typeface="Overpass"/>
              <a:sym typeface="Overpass"/>
            </a:endParaRPr>
          </a:p>
        </p:txBody>
      </p:sp>
      <p:cxnSp>
        <p:nvCxnSpPr>
          <p:cNvPr id="1154" name="Google Shape;1154;p161"/>
          <p:cNvCxnSpPr/>
          <p:nvPr/>
        </p:nvCxnSpPr>
        <p:spPr>
          <a:xfrm>
            <a:off x="1234229" y="2686200"/>
            <a:ext cx="357900" cy="0"/>
          </a:xfrm>
          <a:prstGeom prst="straightConnector1">
            <a:avLst/>
          </a:prstGeom>
          <a:noFill/>
          <a:ln cap="flat" cmpd="sng" w="9525">
            <a:solidFill>
              <a:srgbClr val="666666"/>
            </a:solidFill>
            <a:prstDash val="solid"/>
            <a:round/>
            <a:headEnd len="med" w="med" type="none"/>
            <a:tailEnd len="med" w="med" type="triangle"/>
          </a:ln>
        </p:spPr>
      </p:cxnSp>
      <p:grpSp>
        <p:nvGrpSpPr>
          <p:cNvPr id="1155" name="Google Shape;1155;p161"/>
          <p:cNvGrpSpPr/>
          <p:nvPr/>
        </p:nvGrpSpPr>
        <p:grpSpPr>
          <a:xfrm>
            <a:off x="485603" y="1318881"/>
            <a:ext cx="788200" cy="931664"/>
            <a:chOff x="446279" y="1334611"/>
            <a:chExt cx="788200" cy="931664"/>
          </a:xfrm>
        </p:grpSpPr>
        <p:pic>
          <p:nvPicPr>
            <p:cNvPr id="1156" name="Google Shape;1156;p161"/>
            <p:cNvPicPr preferRelativeResize="0"/>
            <p:nvPr/>
          </p:nvPicPr>
          <p:blipFill>
            <a:blip r:embed="rId3">
              <a:alphaModFix/>
            </a:blip>
            <a:stretch>
              <a:fillRect/>
            </a:stretch>
          </p:blipFill>
          <p:spPr>
            <a:xfrm>
              <a:off x="550966" y="1334611"/>
              <a:ext cx="578826" cy="219100"/>
            </a:xfrm>
            <a:prstGeom prst="rect">
              <a:avLst/>
            </a:prstGeom>
            <a:noFill/>
            <a:ln>
              <a:noFill/>
            </a:ln>
          </p:spPr>
        </p:pic>
        <p:pic>
          <p:nvPicPr>
            <p:cNvPr id="1157" name="Google Shape;1157;p161"/>
            <p:cNvPicPr preferRelativeResize="0"/>
            <p:nvPr/>
          </p:nvPicPr>
          <p:blipFill rotWithShape="1">
            <a:blip r:embed="rId4">
              <a:alphaModFix/>
            </a:blip>
            <a:srcRect b="18409" l="0" r="0" t="16789"/>
            <a:stretch/>
          </p:blipFill>
          <p:spPr>
            <a:xfrm>
              <a:off x="446279" y="1606933"/>
              <a:ext cx="788200" cy="189525"/>
            </a:xfrm>
            <a:prstGeom prst="rect">
              <a:avLst/>
            </a:prstGeom>
            <a:noFill/>
            <a:ln>
              <a:noFill/>
            </a:ln>
          </p:spPr>
        </p:pic>
        <p:pic>
          <p:nvPicPr>
            <p:cNvPr id="1158" name="Google Shape;1158;p161"/>
            <p:cNvPicPr preferRelativeResize="0"/>
            <p:nvPr/>
          </p:nvPicPr>
          <p:blipFill>
            <a:blip r:embed="rId5">
              <a:alphaModFix/>
            </a:blip>
            <a:stretch>
              <a:fillRect/>
            </a:stretch>
          </p:blipFill>
          <p:spPr>
            <a:xfrm>
              <a:off x="452379" y="1853985"/>
              <a:ext cx="776001" cy="111850"/>
            </a:xfrm>
            <a:prstGeom prst="rect">
              <a:avLst/>
            </a:prstGeom>
            <a:noFill/>
            <a:ln>
              <a:noFill/>
            </a:ln>
          </p:spPr>
        </p:pic>
        <p:pic>
          <p:nvPicPr>
            <p:cNvPr id="1159" name="Google Shape;1159;p161"/>
            <p:cNvPicPr preferRelativeResize="0"/>
            <p:nvPr/>
          </p:nvPicPr>
          <p:blipFill rotWithShape="1">
            <a:blip r:embed="rId6">
              <a:alphaModFix/>
            </a:blip>
            <a:srcRect b="0" l="0" r="36664" t="0"/>
            <a:stretch/>
          </p:blipFill>
          <p:spPr>
            <a:xfrm>
              <a:off x="566313" y="2018224"/>
              <a:ext cx="611050" cy="248050"/>
            </a:xfrm>
            <a:prstGeom prst="rect">
              <a:avLst/>
            </a:prstGeom>
            <a:noFill/>
            <a:ln>
              <a:noFill/>
            </a:ln>
          </p:spPr>
        </p:pic>
      </p:grpSp>
      <p:sp>
        <p:nvSpPr>
          <p:cNvPr id="1160" name="Google Shape;1160;p161"/>
          <p:cNvSpPr txBox="1"/>
          <p:nvPr/>
        </p:nvSpPr>
        <p:spPr>
          <a:xfrm>
            <a:off x="469423" y="2385346"/>
            <a:ext cx="828300" cy="65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SOURCE</a:t>
            </a:r>
            <a:endParaRPr sz="900">
              <a:latin typeface="Proxima Nova"/>
              <a:ea typeface="Proxima Nova"/>
              <a:cs typeface="Proxima Nova"/>
              <a:sym typeface="Proxima Nova"/>
            </a:endParaRPr>
          </a:p>
          <a:p>
            <a:pPr indent="0" lvl="0" marL="0" rtl="0" algn="ctr">
              <a:spcBef>
                <a:spcPts val="0"/>
              </a:spcBef>
              <a:spcAft>
                <a:spcPts val="0"/>
              </a:spcAft>
              <a:buNone/>
            </a:pPr>
            <a:r>
              <a:rPr lang="en" sz="900">
                <a:latin typeface="Proxima Nova"/>
                <a:ea typeface="Proxima Nova"/>
                <a:cs typeface="Proxima Nova"/>
                <a:sym typeface="Proxima Nova"/>
              </a:rPr>
              <a:t>VERSION </a:t>
            </a:r>
            <a:endParaRPr sz="900">
              <a:latin typeface="Proxima Nova"/>
              <a:ea typeface="Proxima Nova"/>
              <a:cs typeface="Proxima Nova"/>
              <a:sym typeface="Proxima Nova"/>
            </a:endParaRPr>
          </a:p>
          <a:p>
            <a:pPr indent="0" lvl="0" marL="0" rtl="0" algn="ctr">
              <a:spcBef>
                <a:spcPts val="0"/>
              </a:spcBef>
              <a:spcAft>
                <a:spcPts val="0"/>
              </a:spcAft>
              <a:buNone/>
            </a:pPr>
            <a:r>
              <a:rPr lang="en" sz="900">
                <a:latin typeface="Proxima Nova"/>
                <a:ea typeface="Proxima Nova"/>
                <a:cs typeface="Proxima Nova"/>
                <a:sym typeface="Proxima Nova"/>
              </a:rPr>
              <a:t>CONTROL</a:t>
            </a:r>
            <a:endParaRPr sz="900">
              <a:latin typeface="Proxima Nova"/>
              <a:ea typeface="Proxima Nova"/>
              <a:cs typeface="Proxima Nova"/>
              <a:sym typeface="Proxima Nova"/>
            </a:endParaRPr>
          </a:p>
        </p:txBody>
      </p:sp>
      <p:pic>
        <p:nvPicPr>
          <p:cNvPr id="1161" name="Google Shape;1161;p161"/>
          <p:cNvPicPr preferRelativeResize="0"/>
          <p:nvPr/>
        </p:nvPicPr>
        <p:blipFill rotWithShape="1">
          <a:blip r:embed="rId7">
            <a:alphaModFix/>
          </a:blip>
          <a:srcRect b="0" l="0" r="0" t="62004"/>
          <a:stretch/>
        </p:blipFill>
        <p:spPr>
          <a:xfrm>
            <a:off x="2194452" y="4085266"/>
            <a:ext cx="828399" cy="195676"/>
          </a:xfrm>
          <a:prstGeom prst="rect">
            <a:avLst/>
          </a:prstGeom>
          <a:noFill/>
          <a:ln>
            <a:noFill/>
          </a:ln>
        </p:spPr>
      </p:pic>
      <p:pic>
        <p:nvPicPr>
          <p:cNvPr id="1162" name="Google Shape;1162;p161"/>
          <p:cNvPicPr preferRelativeResize="0"/>
          <p:nvPr/>
        </p:nvPicPr>
        <p:blipFill>
          <a:blip r:embed="rId8">
            <a:alphaModFix/>
          </a:blip>
          <a:stretch>
            <a:fillRect/>
          </a:stretch>
        </p:blipFill>
        <p:spPr>
          <a:xfrm>
            <a:off x="3060996" y="4108470"/>
            <a:ext cx="412750" cy="166475"/>
          </a:xfrm>
          <a:prstGeom prst="rect">
            <a:avLst/>
          </a:prstGeom>
          <a:noFill/>
          <a:ln>
            <a:noFill/>
          </a:ln>
        </p:spPr>
      </p:pic>
      <p:pic>
        <p:nvPicPr>
          <p:cNvPr id="1163" name="Google Shape;1163;p161"/>
          <p:cNvPicPr preferRelativeResize="0"/>
          <p:nvPr/>
        </p:nvPicPr>
        <p:blipFill rotWithShape="1">
          <a:blip r:embed="rId9">
            <a:alphaModFix/>
          </a:blip>
          <a:srcRect b="27741" l="0" r="0" t="26345"/>
          <a:stretch/>
        </p:blipFill>
        <p:spPr>
          <a:xfrm>
            <a:off x="6293853" y="4122508"/>
            <a:ext cx="449150" cy="189050"/>
          </a:xfrm>
          <a:prstGeom prst="rect">
            <a:avLst/>
          </a:prstGeom>
          <a:noFill/>
          <a:ln>
            <a:noFill/>
          </a:ln>
        </p:spPr>
      </p:pic>
      <p:grpSp>
        <p:nvGrpSpPr>
          <p:cNvPr id="1164" name="Google Shape;1164;p161"/>
          <p:cNvGrpSpPr/>
          <p:nvPr/>
        </p:nvGrpSpPr>
        <p:grpSpPr>
          <a:xfrm>
            <a:off x="6832000" y="4041634"/>
            <a:ext cx="926978" cy="278863"/>
            <a:chOff x="7688376" y="3828763"/>
            <a:chExt cx="926978" cy="278863"/>
          </a:xfrm>
        </p:grpSpPr>
        <p:pic>
          <p:nvPicPr>
            <p:cNvPr id="1165" name="Google Shape;1165;p161"/>
            <p:cNvPicPr preferRelativeResize="0"/>
            <p:nvPr/>
          </p:nvPicPr>
          <p:blipFill rotWithShape="1">
            <a:blip r:embed="rId10">
              <a:alphaModFix/>
            </a:blip>
            <a:srcRect b="47226" l="45099" r="43546" t="32327"/>
            <a:stretch/>
          </p:blipFill>
          <p:spPr>
            <a:xfrm>
              <a:off x="7688376" y="3880176"/>
              <a:ext cx="232500" cy="227450"/>
            </a:xfrm>
            <a:prstGeom prst="rect">
              <a:avLst/>
            </a:prstGeom>
            <a:noFill/>
            <a:ln>
              <a:noFill/>
            </a:ln>
          </p:spPr>
        </p:pic>
        <p:sp>
          <p:nvSpPr>
            <p:cNvPr id="1166" name="Google Shape;1166;p161"/>
            <p:cNvSpPr txBox="1"/>
            <p:nvPr/>
          </p:nvSpPr>
          <p:spPr>
            <a:xfrm>
              <a:off x="7827254" y="3828763"/>
              <a:ext cx="788100" cy="2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434343"/>
                  </a:solidFill>
                  <a:latin typeface="Calibri"/>
                  <a:ea typeface="Calibri"/>
                  <a:cs typeface="Calibri"/>
                  <a:sym typeface="Calibri"/>
                </a:rPr>
                <a:t>AWS ECR</a:t>
              </a:r>
              <a:endParaRPr b="1" sz="900">
                <a:solidFill>
                  <a:srgbClr val="434343"/>
                </a:solidFill>
                <a:latin typeface="Calibri"/>
                <a:ea typeface="Calibri"/>
                <a:cs typeface="Calibri"/>
                <a:sym typeface="Calibri"/>
              </a:endParaRPr>
            </a:p>
          </p:txBody>
        </p:sp>
      </p:grpSp>
      <p:pic>
        <p:nvPicPr>
          <p:cNvPr id="1167" name="Google Shape;1167;p161"/>
          <p:cNvPicPr preferRelativeResize="0"/>
          <p:nvPr/>
        </p:nvPicPr>
        <p:blipFill rotWithShape="1">
          <a:blip r:embed="rId7">
            <a:alphaModFix/>
          </a:blip>
          <a:srcRect b="0" l="0" r="0" t="62004"/>
          <a:stretch/>
        </p:blipFill>
        <p:spPr>
          <a:xfrm>
            <a:off x="4921922" y="4085266"/>
            <a:ext cx="828399" cy="195676"/>
          </a:xfrm>
          <a:prstGeom prst="rect">
            <a:avLst/>
          </a:prstGeom>
          <a:noFill/>
          <a:ln>
            <a:noFill/>
          </a:ln>
        </p:spPr>
      </p:pic>
      <p:pic>
        <p:nvPicPr>
          <p:cNvPr id="1168" name="Google Shape;1168;p161"/>
          <p:cNvPicPr preferRelativeResize="0"/>
          <p:nvPr/>
        </p:nvPicPr>
        <p:blipFill>
          <a:blip r:embed="rId8">
            <a:alphaModFix/>
          </a:blip>
          <a:stretch>
            <a:fillRect/>
          </a:stretch>
        </p:blipFill>
        <p:spPr>
          <a:xfrm>
            <a:off x="5788466" y="4108470"/>
            <a:ext cx="412750" cy="166475"/>
          </a:xfrm>
          <a:prstGeom prst="rect">
            <a:avLst/>
          </a:prstGeom>
          <a:noFill/>
          <a:ln>
            <a:noFill/>
          </a:ln>
        </p:spPr>
      </p:pic>
      <p:grpSp>
        <p:nvGrpSpPr>
          <p:cNvPr id="1169" name="Google Shape;1169;p161"/>
          <p:cNvGrpSpPr/>
          <p:nvPr/>
        </p:nvGrpSpPr>
        <p:grpSpPr>
          <a:xfrm>
            <a:off x="2024997" y="1427466"/>
            <a:ext cx="5341751" cy="494875"/>
            <a:chOff x="2689650" y="1382725"/>
            <a:chExt cx="5341751" cy="494875"/>
          </a:xfrm>
        </p:grpSpPr>
        <p:pic>
          <p:nvPicPr>
            <p:cNvPr id="1170" name="Google Shape;1170;p161"/>
            <p:cNvPicPr preferRelativeResize="0"/>
            <p:nvPr/>
          </p:nvPicPr>
          <p:blipFill>
            <a:blip r:embed="rId11">
              <a:alphaModFix/>
            </a:blip>
            <a:stretch>
              <a:fillRect/>
            </a:stretch>
          </p:blipFill>
          <p:spPr>
            <a:xfrm>
              <a:off x="2689650" y="1488650"/>
              <a:ext cx="204550" cy="283025"/>
            </a:xfrm>
            <a:prstGeom prst="rect">
              <a:avLst/>
            </a:prstGeom>
            <a:noFill/>
            <a:ln>
              <a:noFill/>
            </a:ln>
          </p:spPr>
        </p:pic>
        <p:pic>
          <p:nvPicPr>
            <p:cNvPr id="1171" name="Google Shape;1171;p161"/>
            <p:cNvPicPr preferRelativeResize="0"/>
            <p:nvPr/>
          </p:nvPicPr>
          <p:blipFill>
            <a:blip r:embed="rId12">
              <a:alphaModFix/>
            </a:blip>
            <a:stretch>
              <a:fillRect/>
            </a:stretch>
          </p:blipFill>
          <p:spPr>
            <a:xfrm>
              <a:off x="3276302" y="1382725"/>
              <a:ext cx="851217" cy="494875"/>
            </a:xfrm>
            <a:prstGeom prst="rect">
              <a:avLst/>
            </a:prstGeom>
            <a:noFill/>
            <a:ln>
              <a:noFill/>
            </a:ln>
          </p:spPr>
        </p:pic>
        <p:pic>
          <p:nvPicPr>
            <p:cNvPr id="1172" name="Google Shape;1172;p161"/>
            <p:cNvPicPr preferRelativeResize="0"/>
            <p:nvPr/>
          </p:nvPicPr>
          <p:blipFill>
            <a:blip r:embed="rId13">
              <a:alphaModFix/>
            </a:blip>
            <a:stretch>
              <a:fillRect/>
            </a:stretch>
          </p:blipFill>
          <p:spPr>
            <a:xfrm>
              <a:off x="2961542" y="1506458"/>
              <a:ext cx="247417" cy="247409"/>
            </a:xfrm>
            <a:prstGeom prst="rect">
              <a:avLst/>
            </a:prstGeom>
            <a:noFill/>
            <a:ln>
              <a:noFill/>
            </a:ln>
          </p:spPr>
        </p:pic>
        <p:pic>
          <p:nvPicPr>
            <p:cNvPr id="1173" name="Google Shape;1173;p161"/>
            <p:cNvPicPr preferRelativeResize="0"/>
            <p:nvPr/>
          </p:nvPicPr>
          <p:blipFill>
            <a:blip r:embed="rId14">
              <a:alphaModFix/>
            </a:blip>
            <a:stretch>
              <a:fillRect/>
            </a:stretch>
          </p:blipFill>
          <p:spPr>
            <a:xfrm>
              <a:off x="4194861" y="1448326"/>
              <a:ext cx="692721" cy="363674"/>
            </a:xfrm>
            <a:prstGeom prst="rect">
              <a:avLst/>
            </a:prstGeom>
            <a:noFill/>
            <a:ln>
              <a:noFill/>
            </a:ln>
          </p:spPr>
        </p:pic>
        <p:pic>
          <p:nvPicPr>
            <p:cNvPr id="1174" name="Google Shape;1174;p161"/>
            <p:cNvPicPr preferRelativeResize="0"/>
            <p:nvPr/>
          </p:nvPicPr>
          <p:blipFill>
            <a:blip r:embed="rId15">
              <a:alphaModFix/>
            </a:blip>
            <a:stretch>
              <a:fillRect/>
            </a:stretch>
          </p:blipFill>
          <p:spPr>
            <a:xfrm>
              <a:off x="4954924" y="1514180"/>
              <a:ext cx="742274" cy="231964"/>
            </a:xfrm>
            <a:prstGeom prst="rect">
              <a:avLst/>
            </a:prstGeom>
            <a:noFill/>
            <a:ln>
              <a:noFill/>
            </a:ln>
          </p:spPr>
        </p:pic>
        <p:pic>
          <p:nvPicPr>
            <p:cNvPr id="1175" name="Google Shape;1175;p161"/>
            <p:cNvPicPr preferRelativeResize="0"/>
            <p:nvPr/>
          </p:nvPicPr>
          <p:blipFill rotWithShape="1">
            <a:blip r:embed="rId6">
              <a:alphaModFix/>
            </a:blip>
            <a:srcRect b="0" l="0" r="36664" t="0"/>
            <a:stretch/>
          </p:blipFill>
          <p:spPr>
            <a:xfrm>
              <a:off x="6524608" y="1506138"/>
              <a:ext cx="611050" cy="248050"/>
            </a:xfrm>
            <a:prstGeom prst="rect">
              <a:avLst/>
            </a:prstGeom>
            <a:noFill/>
            <a:ln>
              <a:noFill/>
            </a:ln>
          </p:spPr>
        </p:pic>
        <p:pic>
          <p:nvPicPr>
            <p:cNvPr id="1176" name="Google Shape;1176;p161"/>
            <p:cNvPicPr preferRelativeResize="0"/>
            <p:nvPr/>
          </p:nvPicPr>
          <p:blipFill>
            <a:blip r:embed="rId3">
              <a:alphaModFix/>
            </a:blip>
            <a:stretch>
              <a:fillRect/>
            </a:stretch>
          </p:blipFill>
          <p:spPr>
            <a:xfrm>
              <a:off x="5764541" y="1499053"/>
              <a:ext cx="692725" cy="262220"/>
            </a:xfrm>
            <a:prstGeom prst="rect">
              <a:avLst/>
            </a:prstGeom>
            <a:noFill/>
            <a:ln>
              <a:noFill/>
            </a:ln>
          </p:spPr>
        </p:pic>
        <p:pic>
          <p:nvPicPr>
            <p:cNvPr id="1177" name="Google Shape;1177;p161"/>
            <p:cNvPicPr preferRelativeResize="0"/>
            <p:nvPr/>
          </p:nvPicPr>
          <p:blipFill rotWithShape="1">
            <a:blip r:embed="rId16">
              <a:alphaModFix/>
            </a:blip>
            <a:srcRect b="-10" l="16917" r="13493" t="10"/>
            <a:stretch/>
          </p:blipFill>
          <p:spPr>
            <a:xfrm>
              <a:off x="7203000" y="1518575"/>
              <a:ext cx="828401" cy="223200"/>
            </a:xfrm>
            <a:prstGeom prst="rect">
              <a:avLst/>
            </a:prstGeom>
            <a:noFill/>
            <a:ln>
              <a:noFill/>
            </a:ln>
          </p:spPr>
        </p:pic>
      </p:grpSp>
      <p:pic>
        <p:nvPicPr>
          <p:cNvPr id="1178" name="Google Shape;1178;p161"/>
          <p:cNvPicPr preferRelativeResize="0"/>
          <p:nvPr/>
        </p:nvPicPr>
        <p:blipFill>
          <a:blip r:embed="rId17">
            <a:alphaModFix/>
          </a:blip>
          <a:stretch>
            <a:fillRect/>
          </a:stretch>
        </p:blipFill>
        <p:spPr>
          <a:xfrm>
            <a:off x="4242057" y="834237"/>
            <a:ext cx="659887" cy="659907"/>
          </a:xfrm>
          <a:prstGeom prst="rect">
            <a:avLst/>
          </a:prstGeom>
          <a:noFill/>
          <a:ln>
            <a:noFill/>
          </a:ln>
        </p:spPr>
      </p:pic>
      <p:grpSp>
        <p:nvGrpSpPr>
          <p:cNvPr id="1179" name="Google Shape;1179;p161"/>
          <p:cNvGrpSpPr/>
          <p:nvPr/>
        </p:nvGrpSpPr>
        <p:grpSpPr>
          <a:xfrm>
            <a:off x="1272823" y="2066463"/>
            <a:ext cx="6702748" cy="1776569"/>
            <a:chOff x="1272720" y="2027950"/>
            <a:chExt cx="7349505" cy="1967625"/>
          </a:xfrm>
        </p:grpSpPr>
        <p:pic>
          <p:nvPicPr>
            <p:cNvPr descr="Icon_RH_Object_Gear-Group_RGB_Flat.png" id="1180" name="Google Shape;1180;p161"/>
            <p:cNvPicPr preferRelativeResize="0"/>
            <p:nvPr/>
          </p:nvPicPr>
          <p:blipFill>
            <a:blip r:embed="rId18">
              <a:alphaModFix/>
            </a:blip>
            <a:stretch>
              <a:fillRect/>
            </a:stretch>
          </p:blipFill>
          <p:spPr>
            <a:xfrm>
              <a:off x="1686155" y="2460451"/>
              <a:ext cx="418430" cy="451522"/>
            </a:xfrm>
            <a:prstGeom prst="rect">
              <a:avLst/>
            </a:prstGeom>
            <a:noFill/>
            <a:ln>
              <a:noFill/>
            </a:ln>
          </p:spPr>
        </p:pic>
        <p:cxnSp>
          <p:nvCxnSpPr>
            <p:cNvPr id="1181" name="Google Shape;1181;p161"/>
            <p:cNvCxnSpPr/>
            <p:nvPr/>
          </p:nvCxnSpPr>
          <p:spPr>
            <a:xfrm>
              <a:off x="2198821" y="2686212"/>
              <a:ext cx="596700" cy="0"/>
            </a:xfrm>
            <a:prstGeom prst="straightConnector1">
              <a:avLst/>
            </a:prstGeom>
            <a:noFill/>
            <a:ln cap="flat" cmpd="sng" w="9525">
              <a:solidFill>
                <a:srgbClr val="666666"/>
              </a:solidFill>
              <a:prstDash val="solid"/>
              <a:round/>
              <a:headEnd len="med" w="med" type="none"/>
              <a:tailEnd len="med" w="med" type="triangle"/>
            </a:ln>
          </p:spPr>
        </p:cxnSp>
        <p:pic>
          <p:nvPicPr>
            <p:cNvPr descr="Icon_RH_Object_Gear-Group_RGB_Flat.png" id="1182" name="Google Shape;1182;p161"/>
            <p:cNvPicPr preferRelativeResize="0"/>
            <p:nvPr/>
          </p:nvPicPr>
          <p:blipFill>
            <a:blip r:embed="rId18">
              <a:alphaModFix/>
            </a:blip>
            <a:stretch>
              <a:fillRect/>
            </a:stretch>
          </p:blipFill>
          <p:spPr>
            <a:xfrm>
              <a:off x="2905355" y="2460451"/>
              <a:ext cx="418430" cy="451522"/>
            </a:xfrm>
            <a:prstGeom prst="rect">
              <a:avLst/>
            </a:prstGeom>
            <a:noFill/>
            <a:ln>
              <a:noFill/>
            </a:ln>
          </p:spPr>
        </p:pic>
        <p:pic>
          <p:nvPicPr>
            <p:cNvPr descr="Icon_RH_Object_Gear-Group_RGB_Flat.png" id="1183" name="Google Shape;1183;p161"/>
            <p:cNvPicPr preferRelativeResize="0"/>
            <p:nvPr/>
          </p:nvPicPr>
          <p:blipFill>
            <a:blip r:embed="rId18">
              <a:alphaModFix/>
            </a:blip>
            <a:stretch>
              <a:fillRect/>
            </a:stretch>
          </p:blipFill>
          <p:spPr>
            <a:xfrm>
              <a:off x="4124555" y="2460451"/>
              <a:ext cx="418430" cy="451522"/>
            </a:xfrm>
            <a:prstGeom prst="rect">
              <a:avLst/>
            </a:prstGeom>
            <a:noFill/>
            <a:ln>
              <a:noFill/>
            </a:ln>
          </p:spPr>
        </p:pic>
        <p:pic>
          <p:nvPicPr>
            <p:cNvPr descr="Icon_RH_Object_Gear-Group_RGB_Flat.png" id="1184" name="Google Shape;1184;p161"/>
            <p:cNvPicPr preferRelativeResize="0"/>
            <p:nvPr/>
          </p:nvPicPr>
          <p:blipFill>
            <a:blip r:embed="rId18">
              <a:alphaModFix/>
            </a:blip>
            <a:stretch>
              <a:fillRect/>
            </a:stretch>
          </p:blipFill>
          <p:spPr>
            <a:xfrm>
              <a:off x="5343755" y="2460451"/>
              <a:ext cx="418430" cy="451522"/>
            </a:xfrm>
            <a:prstGeom prst="rect">
              <a:avLst/>
            </a:prstGeom>
            <a:noFill/>
            <a:ln>
              <a:noFill/>
            </a:ln>
          </p:spPr>
        </p:pic>
        <p:cxnSp>
          <p:nvCxnSpPr>
            <p:cNvPr id="1185" name="Google Shape;1185;p161"/>
            <p:cNvCxnSpPr/>
            <p:nvPr/>
          </p:nvCxnSpPr>
          <p:spPr>
            <a:xfrm>
              <a:off x="3418021" y="2686212"/>
              <a:ext cx="596700" cy="0"/>
            </a:xfrm>
            <a:prstGeom prst="straightConnector1">
              <a:avLst/>
            </a:prstGeom>
            <a:noFill/>
            <a:ln cap="flat" cmpd="sng" w="9525">
              <a:solidFill>
                <a:srgbClr val="666666"/>
              </a:solidFill>
              <a:prstDash val="solid"/>
              <a:round/>
              <a:headEnd len="med" w="med" type="none"/>
              <a:tailEnd len="med" w="med" type="triangle"/>
            </a:ln>
          </p:spPr>
        </p:cxnSp>
        <p:cxnSp>
          <p:nvCxnSpPr>
            <p:cNvPr id="1186" name="Google Shape;1186;p161"/>
            <p:cNvCxnSpPr/>
            <p:nvPr/>
          </p:nvCxnSpPr>
          <p:spPr>
            <a:xfrm>
              <a:off x="4637221" y="2686212"/>
              <a:ext cx="596700" cy="0"/>
            </a:xfrm>
            <a:prstGeom prst="straightConnector1">
              <a:avLst/>
            </a:prstGeom>
            <a:noFill/>
            <a:ln cap="flat" cmpd="sng" w="9525">
              <a:solidFill>
                <a:srgbClr val="666666"/>
              </a:solidFill>
              <a:prstDash val="solid"/>
              <a:round/>
              <a:headEnd len="med" w="med" type="none"/>
              <a:tailEnd len="med" w="med" type="triangle"/>
            </a:ln>
          </p:spPr>
        </p:cxnSp>
        <p:sp>
          <p:nvSpPr>
            <p:cNvPr id="1187" name="Google Shape;1187;p161"/>
            <p:cNvSpPr txBox="1"/>
            <p:nvPr/>
          </p:nvSpPr>
          <p:spPr>
            <a:xfrm>
              <a:off x="1272720" y="2027950"/>
              <a:ext cx="12453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BUILD APP </a:t>
              </a:r>
              <a:endParaRPr sz="900">
                <a:latin typeface="Proxima Nova"/>
                <a:ea typeface="Proxima Nova"/>
                <a:cs typeface="Proxima Nova"/>
                <a:sym typeface="Proxima Nova"/>
              </a:endParaRPr>
            </a:p>
            <a:p>
              <a:pPr indent="0" lvl="0" marL="0" rtl="0" algn="ctr">
                <a:spcBef>
                  <a:spcPts val="0"/>
                </a:spcBef>
                <a:spcAft>
                  <a:spcPts val="0"/>
                </a:spcAft>
                <a:buNone/>
              </a:pPr>
              <a:r>
                <a:rPr lang="en" sz="900">
                  <a:latin typeface="Proxima Nova"/>
                  <a:ea typeface="Proxima Nova"/>
                  <a:cs typeface="Proxima Nova"/>
                  <a:sym typeface="Proxima Nova"/>
                </a:rPr>
                <a:t>BINARY</a:t>
              </a:r>
              <a:endParaRPr sz="900">
                <a:latin typeface="Proxima Nova"/>
                <a:ea typeface="Proxima Nova"/>
                <a:cs typeface="Proxima Nova"/>
                <a:sym typeface="Proxima Nova"/>
              </a:endParaRPr>
            </a:p>
          </p:txBody>
        </p:sp>
        <p:sp>
          <p:nvSpPr>
            <p:cNvPr id="1188" name="Google Shape;1188;p161"/>
            <p:cNvSpPr txBox="1"/>
            <p:nvPr/>
          </p:nvSpPr>
          <p:spPr>
            <a:xfrm>
              <a:off x="2439314" y="2027950"/>
              <a:ext cx="12453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RUN </a:t>
              </a:r>
              <a:endParaRPr sz="900">
                <a:latin typeface="Proxima Nova"/>
                <a:ea typeface="Proxima Nova"/>
                <a:cs typeface="Proxima Nova"/>
                <a:sym typeface="Proxima Nova"/>
              </a:endParaRPr>
            </a:p>
            <a:p>
              <a:pPr indent="0" lvl="0" marL="0" rtl="0" algn="ctr">
                <a:spcBef>
                  <a:spcPts val="0"/>
                </a:spcBef>
                <a:spcAft>
                  <a:spcPts val="0"/>
                </a:spcAft>
                <a:buNone/>
              </a:pPr>
              <a:r>
                <a:rPr lang="en" sz="900">
                  <a:latin typeface="Proxima Nova"/>
                  <a:ea typeface="Proxima Nova"/>
                  <a:cs typeface="Proxima Nova"/>
                  <a:sym typeface="Proxima Nova"/>
                </a:rPr>
                <a:t>TESTS</a:t>
              </a:r>
              <a:endParaRPr sz="900">
                <a:latin typeface="Proxima Nova"/>
                <a:ea typeface="Proxima Nova"/>
                <a:cs typeface="Proxima Nova"/>
                <a:sym typeface="Proxima Nova"/>
              </a:endParaRPr>
            </a:p>
          </p:txBody>
        </p:sp>
        <p:sp>
          <p:nvSpPr>
            <p:cNvPr id="1189" name="Google Shape;1189;p161"/>
            <p:cNvSpPr txBox="1"/>
            <p:nvPr/>
          </p:nvSpPr>
          <p:spPr>
            <a:xfrm>
              <a:off x="3658514" y="2027950"/>
              <a:ext cx="12453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PROMOTE APP</a:t>
              </a:r>
              <a:endParaRPr sz="900">
                <a:latin typeface="Proxima Nova"/>
                <a:ea typeface="Proxima Nova"/>
                <a:cs typeface="Proxima Nova"/>
                <a:sym typeface="Proxima Nova"/>
              </a:endParaRPr>
            </a:p>
            <a:p>
              <a:pPr indent="0" lvl="0" marL="0" rtl="0" algn="ctr">
                <a:spcBef>
                  <a:spcPts val="0"/>
                </a:spcBef>
                <a:spcAft>
                  <a:spcPts val="0"/>
                </a:spcAft>
                <a:buNone/>
              </a:pPr>
              <a:r>
                <a:rPr lang="en" sz="900">
                  <a:latin typeface="Proxima Nova"/>
                  <a:ea typeface="Proxima Nova"/>
                  <a:cs typeface="Proxima Nova"/>
                  <a:sym typeface="Proxima Nova"/>
                </a:rPr>
                <a:t>BINARY</a:t>
              </a:r>
              <a:endParaRPr sz="900">
                <a:latin typeface="Proxima Nova"/>
                <a:ea typeface="Proxima Nova"/>
                <a:cs typeface="Proxima Nova"/>
                <a:sym typeface="Proxima Nova"/>
              </a:endParaRPr>
            </a:p>
          </p:txBody>
        </p:sp>
        <p:sp>
          <p:nvSpPr>
            <p:cNvPr id="1190" name="Google Shape;1190;p161"/>
            <p:cNvSpPr txBox="1"/>
            <p:nvPr/>
          </p:nvSpPr>
          <p:spPr>
            <a:xfrm>
              <a:off x="4877714" y="2027950"/>
              <a:ext cx="12453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BUILD CONTAINER IMAGE</a:t>
              </a:r>
              <a:endParaRPr sz="900">
                <a:latin typeface="Proxima Nova"/>
                <a:ea typeface="Proxima Nova"/>
                <a:cs typeface="Proxima Nova"/>
                <a:sym typeface="Proxima Nova"/>
              </a:endParaRPr>
            </a:p>
          </p:txBody>
        </p:sp>
        <p:sp>
          <p:nvSpPr>
            <p:cNvPr id="1191" name="Google Shape;1191;p161"/>
            <p:cNvSpPr txBox="1"/>
            <p:nvPr/>
          </p:nvSpPr>
          <p:spPr>
            <a:xfrm>
              <a:off x="6173114" y="2027950"/>
              <a:ext cx="12453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RUN </a:t>
              </a:r>
              <a:endParaRPr sz="900">
                <a:latin typeface="Proxima Nova"/>
                <a:ea typeface="Proxima Nova"/>
                <a:cs typeface="Proxima Nova"/>
                <a:sym typeface="Proxima Nova"/>
              </a:endParaRPr>
            </a:p>
            <a:p>
              <a:pPr indent="0" lvl="0" marL="0" rtl="0" algn="ctr">
                <a:spcBef>
                  <a:spcPts val="0"/>
                </a:spcBef>
                <a:spcAft>
                  <a:spcPts val="0"/>
                </a:spcAft>
                <a:buNone/>
              </a:pPr>
              <a:r>
                <a:rPr lang="en" sz="900">
                  <a:latin typeface="Proxima Nova"/>
                  <a:ea typeface="Proxima Nova"/>
                  <a:cs typeface="Proxima Nova"/>
                  <a:sym typeface="Proxima Nova"/>
                </a:rPr>
                <a:t>TESTS</a:t>
              </a:r>
              <a:endParaRPr sz="900">
                <a:latin typeface="Proxima Nova"/>
                <a:ea typeface="Proxima Nova"/>
                <a:cs typeface="Proxima Nova"/>
                <a:sym typeface="Proxima Nova"/>
              </a:endParaRPr>
            </a:p>
          </p:txBody>
        </p:sp>
        <p:sp>
          <p:nvSpPr>
            <p:cNvPr id="1192" name="Google Shape;1192;p161"/>
            <p:cNvSpPr txBox="1"/>
            <p:nvPr/>
          </p:nvSpPr>
          <p:spPr>
            <a:xfrm>
              <a:off x="7255125" y="2027950"/>
              <a:ext cx="13671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PROMOTE CONTAINER</a:t>
              </a:r>
              <a:endParaRPr sz="900">
                <a:latin typeface="Proxima Nova"/>
                <a:ea typeface="Proxima Nova"/>
                <a:cs typeface="Proxima Nova"/>
                <a:sym typeface="Proxima Nova"/>
              </a:endParaRPr>
            </a:p>
            <a:p>
              <a:pPr indent="0" lvl="0" marL="0" rtl="0" algn="ctr">
                <a:spcBef>
                  <a:spcPts val="0"/>
                </a:spcBef>
                <a:spcAft>
                  <a:spcPts val="0"/>
                </a:spcAft>
                <a:buNone/>
              </a:pPr>
              <a:r>
                <a:rPr lang="en" sz="900">
                  <a:latin typeface="Proxima Nova"/>
                  <a:ea typeface="Proxima Nova"/>
                  <a:cs typeface="Proxima Nova"/>
                  <a:sym typeface="Proxima Nova"/>
                </a:rPr>
                <a:t>IMAGE</a:t>
              </a:r>
              <a:endParaRPr sz="900">
                <a:latin typeface="Proxima Nova"/>
                <a:ea typeface="Proxima Nova"/>
                <a:cs typeface="Proxima Nova"/>
                <a:sym typeface="Proxima Nova"/>
              </a:endParaRPr>
            </a:p>
          </p:txBody>
        </p:sp>
        <p:cxnSp>
          <p:nvCxnSpPr>
            <p:cNvPr id="1193" name="Google Shape;1193;p161"/>
            <p:cNvCxnSpPr/>
            <p:nvPr/>
          </p:nvCxnSpPr>
          <p:spPr>
            <a:xfrm>
              <a:off x="5856421" y="2686212"/>
              <a:ext cx="596700" cy="0"/>
            </a:xfrm>
            <a:prstGeom prst="straightConnector1">
              <a:avLst/>
            </a:prstGeom>
            <a:noFill/>
            <a:ln cap="flat" cmpd="sng" w="9525">
              <a:solidFill>
                <a:srgbClr val="666666"/>
              </a:solidFill>
              <a:prstDash val="solid"/>
              <a:round/>
              <a:headEnd len="med" w="med" type="none"/>
              <a:tailEnd len="med" w="med" type="triangle"/>
            </a:ln>
          </p:spPr>
        </p:cxnSp>
        <p:pic>
          <p:nvPicPr>
            <p:cNvPr descr="Icon_RH_Object_Gear-Group_RGB_Flat.png" id="1194" name="Google Shape;1194;p161"/>
            <p:cNvPicPr preferRelativeResize="0"/>
            <p:nvPr/>
          </p:nvPicPr>
          <p:blipFill>
            <a:blip r:embed="rId18">
              <a:alphaModFix/>
            </a:blip>
            <a:stretch>
              <a:fillRect/>
            </a:stretch>
          </p:blipFill>
          <p:spPr>
            <a:xfrm>
              <a:off x="6562955" y="2460451"/>
              <a:ext cx="418430" cy="451522"/>
            </a:xfrm>
            <a:prstGeom prst="rect">
              <a:avLst/>
            </a:prstGeom>
            <a:noFill/>
            <a:ln>
              <a:noFill/>
            </a:ln>
          </p:spPr>
        </p:pic>
        <p:pic>
          <p:nvPicPr>
            <p:cNvPr descr="Icon_RH_Object_Gear-Group_RGB_Flat.png" id="1195" name="Google Shape;1195;p161"/>
            <p:cNvPicPr preferRelativeResize="0"/>
            <p:nvPr/>
          </p:nvPicPr>
          <p:blipFill>
            <a:blip r:embed="rId18">
              <a:alphaModFix/>
            </a:blip>
            <a:stretch>
              <a:fillRect/>
            </a:stretch>
          </p:blipFill>
          <p:spPr>
            <a:xfrm>
              <a:off x="7782155" y="2460451"/>
              <a:ext cx="418430" cy="451522"/>
            </a:xfrm>
            <a:prstGeom prst="rect">
              <a:avLst/>
            </a:prstGeom>
            <a:noFill/>
            <a:ln>
              <a:noFill/>
            </a:ln>
          </p:spPr>
        </p:pic>
        <p:cxnSp>
          <p:nvCxnSpPr>
            <p:cNvPr id="1196" name="Google Shape;1196;p161"/>
            <p:cNvCxnSpPr/>
            <p:nvPr/>
          </p:nvCxnSpPr>
          <p:spPr>
            <a:xfrm>
              <a:off x="7075621" y="2686212"/>
              <a:ext cx="596700" cy="0"/>
            </a:xfrm>
            <a:prstGeom prst="straightConnector1">
              <a:avLst/>
            </a:prstGeom>
            <a:noFill/>
            <a:ln cap="flat" cmpd="sng" w="9525">
              <a:solidFill>
                <a:srgbClr val="666666"/>
              </a:solidFill>
              <a:prstDash val="solid"/>
              <a:round/>
              <a:headEnd len="med" w="med" type="none"/>
              <a:tailEnd len="med" w="med" type="triangle"/>
            </a:ln>
          </p:spPr>
        </p:cxnSp>
        <p:pic>
          <p:nvPicPr>
            <p:cNvPr id="1197" name="Google Shape;1197;p161"/>
            <p:cNvPicPr preferRelativeResize="0"/>
            <p:nvPr/>
          </p:nvPicPr>
          <p:blipFill>
            <a:blip r:embed="rId19">
              <a:alphaModFix/>
            </a:blip>
            <a:stretch>
              <a:fillRect/>
            </a:stretch>
          </p:blipFill>
          <p:spPr>
            <a:xfrm>
              <a:off x="2968960" y="3176774"/>
              <a:ext cx="275472" cy="363675"/>
            </a:xfrm>
            <a:prstGeom prst="rect">
              <a:avLst/>
            </a:prstGeom>
            <a:noFill/>
            <a:ln>
              <a:noFill/>
            </a:ln>
          </p:spPr>
        </p:pic>
        <p:sp>
          <p:nvSpPr>
            <p:cNvPr id="1198" name="Google Shape;1198;p161"/>
            <p:cNvSpPr txBox="1"/>
            <p:nvPr/>
          </p:nvSpPr>
          <p:spPr>
            <a:xfrm>
              <a:off x="2586423" y="3544075"/>
              <a:ext cx="10722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ENTERPRISE</a:t>
              </a:r>
              <a:endParaRPr sz="900">
                <a:latin typeface="Proxima Nova"/>
                <a:ea typeface="Proxima Nova"/>
                <a:cs typeface="Proxima Nova"/>
                <a:sym typeface="Proxima Nova"/>
              </a:endParaRPr>
            </a:p>
            <a:p>
              <a:pPr indent="0" lvl="0" marL="0" rtl="0" algn="ctr">
                <a:spcBef>
                  <a:spcPts val="0"/>
                </a:spcBef>
                <a:spcAft>
                  <a:spcPts val="0"/>
                </a:spcAft>
                <a:buNone/>
              </a:pPr>
              <a:r>
                <a:rPr lang="en" sz="900">
                  <a:latin typeface="Proxima Nova"/>
                  <a:ea typeface="Proxima Nova"/>
                  <a:cs typeface="Proxima Nova"/>
                  <a:sym typeface="Proxima Nova"/>
                </a:rPr>
                <a:t>BINARY REPO</a:t>
              </a:r>
              <a:endParaRPr sz="900">
                <a:latin typeface="Proxima Nova"/>
                <a:ea typeface="Proxima Nova"/>
                <a:cs typeface="Proxima Nova"/>
                <a:sym typeface="Proxima Nova"/>
              </a:endParaRPr>
            </a:p>
          </p:txBody>
        </p:sp>
        <p:pic>
          <p:nvPicPr>
            <p:cNvPr id="1199" name="Google Shape;1199;p161"/>
            <p:cNvPicPr preferRelativeResize="0"/>
            <p:nvPr/>
          </p:nvPicPr>
          <p:blipFill>
            <a:blip r:embed="rId19">
              <a:alphaModFix/>
            </a:blip>
            <a:stretch>
              <a:fillRect/>
            </a:stretch>
          </p:blipFill>
          <p:spPr>
            <a:xfrm>
              <a:off x="6634425" y="3176774"/>
              <a:ext cx="275472" cy="363675"/>
            </a:xfrm>
            <a:prstGeom prst="rect">
              <a:avLst/>
            </a:prstGeom>
            <a:noFill/>
            <a:ln>
              <a:noFill/>
            </a:ln>
          </p:spPr>
        </p:pic>
        <p:sp>
          <p:nvSpPr>
            <p:cNvPr id="1200" name="Google Shape;1200;p161"/>
            <p:cNvSpPr txBox="1"/>
            <p:nvPr/>
          </p:nvSpPr>
          <p:spPr>
            <a:xfrm>
              <a:off x="6244023" y="3544075"/>
              <a:ext cx="10722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Proxima Nova"/>
                  <a:ea typeface="Proxima Nova"/>
                  <a:cs typeface="Proxima Nova"/>
                  <a:sym typeface="Proxima Nova"/>
                </a:rPr>
                <a:t>ENTERPRISE</a:t>
              </a:r>
              <a:endParaRPr sz="9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lang="en" sz="900">
                  <a:solidFill>
                    <a:schemeClr val="dk1"/>
                  </a:solidFill>
                  <a:latin typeface="Proxima Nova"/>
                  <a:ea typeface="Proxima Nova"/>
                  <a:cs typeface="Proxima Nova"/>
                  <a:sym typeface="Proxima Nova"/>
                </a:rPr>
                <a:t>IMAGE REGISTRY</a:t>
              </a:r>
              <a:endParaRPr sz="9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900">
                <a:latin typeface="Proxima Nova"/>
                <a:ea typeface="Proxima Nova"/>
                <a:cs typeface="Proxima Nova"/>
                <a:sym typeface="Proxima Nova"/>
              </a:endParaRPr>
            </a:p>
          </p:txBody>
        </p:sp>
        <p:sp>
          <p:nvSpPr>
            <p:cNvPr id="1201" name="Google Shape;1201;p161"/>
            <p:cNvSpPr/>
            <p:nvPr/>
          </p:nvSpPr>
          <p:spPr>
            <a:xfrm>
              <a:off x="1863926" y="3062325"/>
              <a:ext cx="935946" cy="330325"/>
            </a:xfrm>
            <a:custGeom>
              <a:rect b="b" l="l" r="r" t="t"/>
              <a:pathLst>
                <a:path extrusionOk="0" h="13213" w="34290">
                  <a:moveTo>
                    <a:pt x="0" y="0"/>
                  </a:moveTo>
                  <a:lnTo>
                    <a:pt x="0" y="13213"/>
                  </a:lnTo>
                  <a:lnTo>
                    <a:pt x="34290" y="13213"/>
                  </a:lnTo>
                </a:path>
              </a:pathLst>
            </a:custGeom>
            <a:noFill/>
            <a:ln cap="flat" cmpd="sng" w="9525">
              <a:solidFill>
                <a:schemeClr val="dk2"/>
              </a:solidFill>
              <a:prstDash val="solid"/>
              <a:round/>
              <a:headEnd len="med" w="med" type="none"/>
              <a:tailEnd len="med" w="med" type="triangle"/>
            </a:ln>
          </p:spPr>
        </p:sp>
        <p:sp>
          <p:nvSpPr>
            <p:cNvPr id="1202" name="Google Shape;1202;p161"/>
            <p:cNvSpPr/>
            <p:nvPr/>
          </p:nvSpPr>
          <p:spPr>
            <a:xfrm flipH="1">
              <a:off x="3380061" y="3062325"/>
              <a:ext cx="935946" cy="330325"/>
            </a:xfrm>
            <a:custGeom>
              <a:rect b="b" l="l" r="r" t="t"/>
              <a:pathLst>
                <a:path extrusionOk="0" h="13213" w="34290">
                  <a:moveTo>
                    <a:pt x="0" y="0"/>
                  </a:moveTo>
                  <a:lnTo>
                    <a:pt x="0" y="13213"/>
                  </a:lnTo>
                  <a:lnTo>
                    <a:pt x="34290" y="13213"/>
                  </a:lnTo>
                </a:path>
              </a:pathLst>
            </a:custGeom>
            <a:noFill/>
            <a:ln cap="flat" cmpd="sng" w="9525">
              <a:solidFill>
                <a:schemeClr val="dk2"/>
              </a:solidFill>
              <a:prstDash val="solid"/>
              <a:round/>
              <a:headEnd len="med" w="med" type="none"/>
              <a:tailEnd len="med" w="med" type="triangle"/>
            </a:ln>
          </p:spPr>
        </p:sp>
        <p:sp>
          <p:nvSpPr>
            <p:cNvPr id="1203" name="Google Shape;1203;p161"/>
            <p:cNvSpPr/>
            <p:nvPr/>
          </p:nvSpPr>
          <p:spPr>
            <a:xfrm>
              <a:off x="5550538" y="3062325"/>
              <a:ext cx="935946" cy="330325"/>
            </a:xfrm>
            <a:custGeom>
              <a:rect b="b" l="l" r="r" t="t"/>
              <a:pathLst>
                <a:path extrusionOk="0" h="13213" w="34290">
                  <a:moveTo>
                    <a:pt x="0" y="0"/>
                  </a:moveTo>
                  <a:lnTo>
                    <a:pt x="0" y="13213"/>
                  </a:lnTo>
                  <a:lnTo>
                    <a:pt x="34290" y="13213"/>
                  </a:lnTo>
                </a:path>
              </a:pathLst>
            </a:custGeom>
            <a:noFill/>
            <a:ln cap="flat" cmpd="sng" w="9525">
              <a:solidFill>
                <a:schemeClr val="dk2"/>
              </a:solidFill>
              <a:prstDash val="solid"/>
              <a:round/>
              <a:headEnd len="med" w="med" type="none"/>
              <a:tailEnd len="med" w="med" type="triangle"/>
            </a:ln>
          </p:spPr>
        </p:sp>
        <p:sp>
          <p:nvSpPr>
            <p:cNvPr id="1204" name="Google Shape;1204;p161"/>
            <p:cNvSpPr/>
            <p:nvPr/>
          </p:nvSpPr>
          <p:spPr>
            <a:xfrm flipH="1">
              <a:off x="7066673" y="3062325"/>
              <a:ext cx="935946" cy="330325"/>
            </a:xfrm>
            <a:custGeom>
              <a:rect b="b" l="l" r="r" t="t"/>
              <a:pathLst>
                <a:path extrusionOk="0" h="13213" w="34290">
                  <a:moveTo>
                    <a:pt x="0" y="0"/>
                  </a:moveTo>
                  <a:lnTo>
                    <a:pt x="0" y="13213"/>
                  </a:lnTo>
                  <a:lnTo>
                    <a:pt x="34290" y="13213"/>
                  </a:lnTo>
                </a:path>
              </a:pathLst>
            </a:custGeom>
            <a:noFill/>
            <a:ln cap="flat" cmpd="sng" w="9525">
              <a:solidFill>
                <a:schemeClr val="dk2"/>
              </a:solidFill>
              <a:prstDash val="solid"/>
              <a:round/>
              <a:headEnd len="med" w="med" type="none"/>
              <a:tailEnd len="med" w="med" type="triangle"/>
            </a:ln>
          </p:spPr>
        </p:sp>
        <p:pic>
          <p:nvPicPr>
            <p:cNvPr id="1205" name="Google Shape;1205;p161"/>
            <p:cNvPicPr preferRelativeResize="0"/>
            <p:nvPr/>
          </p:nvPicPr>
          <p:blipFill>
            <a:blip r:embed="rId20">
              <a:alphaModFix/>
            </a:blip>
            <a:stretch>
              <a:fillRect/>
            </a:stretch>
          </p:blipFill>
          <p:spPr>
            <a:xfrm>
              <a:off x="3820835" y="3464029"/>
              <a:ext cx="200900" cy="200900"/>
            </a:xfrm>
            <a:prstGeom prst="rect">
              <a:avLst/>
            </a:prstGeom>
            <a:noFill/>
            <a:ln>
              <a:noFill/>
            </a:ln>
          </p:spPr>
        </p:pic>
        <p:pic>
          <p:nvPicPr>
            <p:cNvPr id="1206" name="Google Shape;1206;p161"/>
            <p:cNvPicPr preferRelativeResize="0"/>
            <p:nvPr/>
          </p:nvPicPr>
          <p:blipFill>
            <a:blip r:embed="rId21">
              <a:alphaModFix/>
            </a:blip>
            <a:stretch>
              <a:fillRect/>
            </a:stretch>
          </p:blipFill>
          <p:spPr>
            <a:xfrm>
              <a:off x="5872585" y="3464025"/>
              <a:ext cx="197725" cy="198500"/>
            </a:xfrm>
            <a:prstGeom prst="rect">
              <a:avLst/>
            </a:prstGeom>
            <a:noFill/>
            <a:ln>
              <a:noFill/>
            </a:ln>
          </p:spPr>
        </p:pic>
        <p:pic>
          <p:nvPicPr>
            <p:cNvPr id="1207" name="Google Shape;1207;p161"/>
            <p:cNvPicPr preferRelativeResize="0"/>
            <p:nvPr/>
          </p:nvPicPr>
          <p:blipFill>
            <a:blip r:embed="rId21">
              <a:alphaModFix/>
            </a:blip>
            <a:stretch>
              <a:fillRect/>
            </a:stretch>
          </p:blipFill>
          <p:spPr>
            <a:xfrm>
              <a:off x="7472785" y="3464025"/>
              <a:ext cx="197725" cy="198500"/>
            </a:xfrm>
            <a:prstGeom prst="rect">
              <a:avLst/>
            </a:prstGeom>
            <a:noFill/>
            <a:ln>
              <a:noFill/>
            </a:ln>
          </p:spPr>
        </p:pic>
        <p:pic>
          <p:nvPicPr>
            <p:cNvPr id="1208" name="Google Shape;1208;p161"/>
            <p:cNvPicPr preferRelativeResize="0"/>
            <p:nvPr/>
          </p:nvPicPr>
          <p:blipFill>
            <a:blip r:embed="rId20">
              <a:alphaModFix/>
            </a:blip>
            <a:stretch>
              <a:fillRect/>
            </a:stretch>
          </p:blipFill>
          <p:spPr>
            <a:xfrm>
              <a:off x="2175894" y="3464029"/>
              <a:ext cx="200900" cy="200900"/>
            </a:xfrm>
            <a:prstGeom prst="rect">
              <a:avLst/>
            </a:prstGeom>
            <a:noFill/>
            <a:ln>
              <a:noFill/>
            </a:ln>
          </p:spPr>
        </p:pic>
      </p:grpSp>
      <p:pic>
        <p:nvPicPr>
          <p:cNvPr id="1209" name="Google Shape;1209;p161"/>
          <p:cNvPicPr preferRelativeResize="0"/>
          <p:nvPr/>
        </p:nvPicPr>
        <p:blipFill>
          <a:blip r:embed="rId22">
            <a:alphaModFix/>
          </a:blip>
          <a:stretch>
            <a:fillRect/>
          </a:stretch>
        </p:blipFill>
        <p:spPr>
          <a:xfrm>
            <a:off x="7366750" y="1557941"/>
            <a:ext cx="729851" cy="233951"/>
          </a:xfrm>
          <a:prstGeom prst="rect">
            <a:avLst/>
          </a:prstGeom>
          <a:noFill/>
          <a:ln>
            <a:noFill/>
          </a:ln>
        </p:spPr>
      </p:pic>
      <p:sp>
        <p:nvSpPr>
          <p:cNvPr id="1210" name="Google Shape;1210;p161"/>
          <p:cNvSpPr txBox="1"/>
          <p:nvPr>
            <p:ph idx="12" type="sldNum"/>
          </p:nvPr>
        </p:nvSpPr>
        <p:spPr>
          <a:xfrm>
            <a:off x="142875" y="4505350"/>
            <a:ext cx="397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600"/>
              <a:t>‹#›</a:t>
            </a:fld>
            <a:endParaRPr sz="600"/>
          </a:p>
        </p:txBody>
      </p: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